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02" r:id="rId3"/>
    <p:sldId id="266" r:id="rId4"/>
    <p:sldId id="257" r:id="rId5"/>
    <p:sldId id="265" r:id="rId6"/>
    <p:sldId id="260" r:id="rId7"/>
    <p:sldId id="261" r:id="rId8"/>
    <p:sldId id="262" r:id="rId9"/>
    <p:sldId id="268" r:id="rId10"/>
    <p:sldId id="263" r:id="rId11"/>
    <p:sldId id="267" r:id="rId12"/>
    <p:sldId id="264" r:id="rId13"/>
    <p:sldId id="270" r:id="rId14"/>
    <p:sldId id="259" r:id="rId15"/>
    <p:sldId id="269" r:id="rId16"/>
    <p:sldId id="273" r:id="rId17"/>
    <p:sldId id="303" r:id="rId18"/>
    <p:sldId id="275" r:id="rId19"/>
    <p:sldId id="276" r:id="rId20"/>
    <p:sldId id="274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4D"/>
    <a:srgbClr val="34B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/>
    <p:restoredTop sz="94661"/>
  </p:normalViewPr>
  <p:slideViewPr>
    <p:cSldViewPr snapToGrid="0" snapToObjects="1">
      <p:cViewPr varScale="1">
        <p:scale>
          <a:sx n="128" d="100"/>
          <a:sy n="128" d="100"/>
        </p:scale>
        <p:origin x="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421BA-3834-7142-BF58-F9799991F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9E4EF-D40F-224F-BCC9-51F0A09C5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AD674-5066-EB48-AC0A-FE318AE84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F9978-DE29-E848-99F0-F78CB5A9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AADF0-5CFE-1B48-88C5-DB35B46D3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66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8F6F2-CF31-2E2D-80C2-9FEB603DF728}"/>
              </a:ext>
            </a:extLst>
          </p:cNvPr>
          <p:cNvSpPr/>
          <p:nvPr userDrawn="1"/>
        </p:nvSpPr>
        <p:spPr>
          <a:xfrm>
            <a:off x="0" y="5439807"/>
            <a:ext cx="12192000" cy="86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3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8F6F2-CF31-2E2D-80C2-9FEB603DF728}"/>
              </a:ext>
            </a:extLst>
          </p:cNvPr>
          <p:cNvSpPr/>
          <p:nvPr userDrawn="1"/>
        </p:nvSpPr>
        <p:spPr>
          <a:xfrm>
            <a:off x="0" y="5439807"/>
            <a:ext cx="12192000" cy="86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42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8F6F2-CF31-2E2D-80C2-9FEB603DF728}"/>
              </a:ext>
            </a:extLst>
          </p:cNvPr>
          <p:cNvSpPr/>
          <p:nvPr userDrawn="1"/>
        </p:nvSpPr>
        <p:spPr>
          <a:xfrm>
            <a:off x="0" y="5439807"/>
            <a:ext cx="12192000" cy="86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0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8F6F2-CF31-2E2D-80C2-9FEB603DF728}"/>
              </a:ext>
            </a:extLst>
          </p:cNvPr>
          <p:cNvSpPr/>
          <p:nvPr userDrawn="1"/>
        </p:nvSpPr>
        <p:spPr>
          <a:xfrm>
            <a:off x="0" y="5439807"/>
            <a:ext cx="12192000" cy="86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2E859-AD08-3748-A9F9-C2FB97B54DF5}"/>
              </a:ext>
            </a:extLst>
          </p:cNvPr>
          <p:cNvSpPr/>
          <p:nvPr userDrawn="1"/>
        </p:nvSpPr>
        <p:spPr>
          <a:xfrm>
            <a:off x="0" y="5525589"/>
            <a:ext cx="12192000" cy="13585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7C4964-A729-3D4C-A380-A9979F161E3F}"/>
              </a:ext>
            </a:extLst>
          </p:cNvPr>
          <p:cNvSpPr/>
          <p:nvPr userDrawn="1"/>
        </p:nvSpPr>
        <p:spPr>
          <a:xfrm>
            <a:off x="640083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075D6B-AA77-4F42-B1C8-9177A4BB7B41}"/>
              </a:ext>
            </a:extLst>
          </p:cNvPr>
          <p:cNvSpPr/>
          <p:nvPr userDrawn="1"/>
        </p:nvSpPr>
        <p:spPr>
          <a:xfrm>
            <a:off x="3003371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B2BC07-C443-5B47-B996-C97144CC2FDC}"/>
              </a:ext>
            </a:extLst>
          </p:cNvPr>
          <p:cNvSpPr/>
          <p:nvPr userDrawn="1"/>
        </p:nvSpPr>
        <p:spPr>
          <a:xfrm>
            <a:off x="5366659" y="5303520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33845-B8F6-9042-ABED-F7380B37077E}"/>
              </a:ext>
            </a:extLst>
          </p:cNvPr>
          <p:cNvSpPr/>
          <p:nvPr userDrawn="1"/>
        </p:nvSpPr>
        <p:spPr>
          <a:xfrm>
            <a:off x="7729946" y="5303519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EF3ECF-14CC-774A-8610-0625A9CE9D29}"/>
              </a:ext>
            </a:extLst>
          </p:cNvPr>
          <p:cNvSpPr/>
          <p:nvPr userDrawn="1"/>
        </p:nvSpPr>
        <p:spPr>
          <a:xfrm>
            <a:off x="10093233" y="5303518"/>
            <a:ext cx="1423851" cy="1423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B23B9-0299-204E-A72C-23A21DD66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8460" y="5381894"/>
            <a:ext cx="1267098" cy="126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709D0-D9BD-0D44-A95F-FBCF9263B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87" y="5384435"/>
            <a:ext cx="1262016" cy="1262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DE7D59-1FF0-464B-AEDB-794639253B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45034" y="5379353"/>
            <a:ext cx="1267098" cy="1267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C2A8C6-4C3A-DE49-A019-FAE055665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9955" y="5382620"/>
            <a:ext cx="1263831" cy="12638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A776A23-DD04-B444-B889-9225ECD09A9D}"/>
              </a:ext>
            </a:extLst>
          </p:cNvPr>
          <p:cNvSpPr/>
          <p:nvPr userDrawn="1"/>
        </p:nvSpPr>
        <p:spPr>
          <a:xfrm>
            <a:off x="7891601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461B92F-61B2-C749-8F88-9349E7C2B130}"/>
              </a:ext>
            </a:extLst>
          </p:cNvPr>
          <p:cNvSpPr/>
          <p:nvPr userDrawn="1"/>
        </p:nvSpPr>
        <p:spPr>
          <a:xfrm>
            <a:off x="8682719" y="5973713"/>
            <a:ext cx="287382" cy="2873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C6C9F-71A3-F746-83B1-929B6EBFB5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0591" y="5379353"/>
            <a:ext cx="1267098" cy="126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33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3383D-026E-D64E-9366-D324564F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6F4C2-8158-FC4A-970C-3A2E44744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0EF24-E9AA-D84D-89E2-F9C5EBCDB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CE04D-27DD-9F4B-A892-47027342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76AC2-A56E-7C44-B306-910BC9C27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7554-4250-D446-A71D-D08C3AA2D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C09BA-ACA3-804D-9C6C-2BAACB83D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6ECA7-4D9E-2841-86DB-0332ED266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AA564-DC82-004B-B736-66C53B3E8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C3D249-DEFB-344E-9A63-D1194DD4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7B528-348E-0A42-B055-A3779D6D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30206-B3D8-A846-A682-F593BA38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7F3B5-0515-9B4E-9101-31D25FCB3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35B72-B670-164F-8706-FC519CB30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7F5DEB-B35B-2041-9E10-FDF1F706D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01BA00-89FE-2D4A-A5E6-8C95E2AE1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741DA-8ED6-144F-BDA3-3E6ED33E8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835D83-37B7-BA4E-8B7A-442E34E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44F8C-7D59-4045-95FC-AABDB3FF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6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31ED7-21A0-2E4A-A474-5BEE6E8D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364D7-0F8D-CE4C-89B4-F1CE06B86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403CA-9F6F-4945-BE8A-C515AD4A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4E6F47-06B8-8A43-B892-01BEA71A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4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65D518-39E3-014D-AF3D-7EF160705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51DAC-4AA5-6A4C-9E97-D823168E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72C2C-7FBD-A04C-9B0B-D54613D4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63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41D3-6FDF-7B49-ABC1-6252C7D4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98B8D-6617-C148-8A39-6B0D470C8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DDDC4-42F9-5549-8D54-3AC562C0A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72D18-F19A-2F47-9BC3-7CC05DB76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C3C8A-0B1B-3D48-B2B5-47106A8A9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EC616-8FC7-D848-971E-7DBFCE50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7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68F6E-A8F3-614C-A175-1D445C494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C45441-C8A4-154E-8318-5F9E17018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BB09B-98A8-C84B-8326-06D3F2A21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01D18-9D83-B44A-BB1F-2F5C452F6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E2B1D-7465-6747-8447-D484D1719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927B53-BA6A-994A-963B-AFDBD5FF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04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7FA6A-A3E3-2149-97D7-A54EF6D29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963727-E8A1-2048-8FB0-88D1F3FA2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4BF47-CBAD-2941-B18D-96553F14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30D4E-0954-3345-B567-4BB4B22C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C700D-E827-5D47-BF03-CBB105E7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5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7D333F-48FC-D346-ABF6-5FF842363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960D16-DC71-A442-AC76-CA9FB2705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586B-D325-F847-8D94-1F1BA5B96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CDF85-F8FF-354C-9F4F-F713D440A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89E9E-C1A5-6D45-A6B1-3F4018CA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0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27D6B6-9F47-8947-B44A-3FD1E1DF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35418-A50B-4C4A-8CBA-DA98EF49D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B1CA-6959-554B-BA82-A56701D467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AE369-0440-2143-917C-857D1665E3E8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42C2D-F282-7149-BCBC-F1B036615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D7273-78C5-A441-AC53-D90C65D2E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F6A49-A424-0D46-B394-C1A544F7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9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tiff"/><Relationship Id="rId4" Type="http://schemas.openxmlformats.org/officeDocument/2006/relationships/image" Target="../media/image24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668C734-0F44-854A-A446-178DB4D1DF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4268CD-B874-BA40-97EF-335CBB687123}"/>
              </a:ext>
            </a:extLst>
          </p:cNvPr>
          <p:cNvSpPr txBox="1"/>
          <p:nvPr/>
        </p:nvSpPr>
        <p:spPr>
          <a:xfrm>
            <a:off x="728869" y="4341745"/>
            <a:ext cx="106547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We all have the right to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feel safe 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all of the time and we can talk with someone about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anything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6A4697-893F-F44F-AF75-71F775720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293" y="767391"/>
            <a:ext cx="91059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17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1334528" y="1865583"/>
            <a:ext cx="100089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Hello!</a:t>
            </a:r>
          </a:p>
          <a:p>
            <a:r>
              <a:rPr lang="en-US" sz="8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My name is </a:t>
            </a:r>
            <a:r>
              <a:rPr lang="en-US" sz="80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XXXXXX</a:t>
            </a:r>
          </a:p>
        </p:txBody>
      </p:sp>
    </p:spTree>
    <p:extLst>
      <p:ext uri="{BB962C8B-B14F-4D97-AF65-F5344CB8AC3E}">
        <p14:creationId xmlns:p14="http://schemas.microsoft.com/office/powerpoint/2010/main" val="171160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917961-70D0-3848-9120-2C4DB14EE48B}"/>
              </a:ext>
            </a:extLst>
          </p:cNvPr>
          <p:cNvSpPr txBox="1"/>
          <p:nvPr/>
        </p:nvSpPr>
        <p:spPr>
          <a:xfrm>
            <a:off x="583093" y="2548620"/>
            <a:ext cx="108932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My feelings and </a:t>
            </a:r>
            <a:r>
              <a:rPr lang="en-US" sz="88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459473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C924DA-7937-4E4B-8C6C-6025C8110CE1}"/>
              </a:ext>
            </a:extLst>
          </p:cNvPr>
          <p:cNvSpPr txBox="1"/>
          <p:nvPr/>
        </p:nvSpPr>
        <p:spPr>
          <a:xfrm>
            <a:off x="569842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Happy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5A3B8-97CD-5F42-BEEE-BDC95B75D008}"/>
              </a:ext>
            </a:extLst>
          </p:cNvPr>
          <p:cNvSpPr txBox="1"/>
          <p:nvPr/>
        </p:nvSpPr>
        <p:spPr>
          <a:xfrm>
            <a:off x="2988364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BE22B-1343-3D4D-AB25-A60CE01DE5D3}"/>
              </a:ext>
            </a:extLst>
          </p:cNvPr>
          <p:cNvSpPr txBox="1"/>
          <p:nvPr/>
        </p:nvSpPr>
        <p:spPr>
          <a:xfrm>
            <a:off x="5406886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Angry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A6883-691F-D543-9266-2FE480668841}"/>
              </a:ext>
            </a:extLst>
          </p:cNvPr>
          <p:cNvSpPr txBox="1"/>
          <p:nvPr/>
        </p:nvSpPr>
        <p:spPr>
          <a:xfrm>
            <a:off x="7573616" y="4784035"/>
            <a:ext cx="168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Embarrassed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6308AF-9AF6-4A4D-9CBE-96968CF0B13F}"/>
              </a:ext>
            </a:extLst>
          </p:cNvPr>
          <p:cNvSpPr txBox="1"/>
          <p:nvPr/>
        </p:nvSpPr>
        <p:spPr>
          <a:xfrm>
            <a:off x="10098156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Scared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1663146" y="1191616"/>
            <a:ext cx="889220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How do you </a:t>
            </a:r>
            <a:r>
              <a:rPr lang="en-US" sz="88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feel</a:t>
            </a:r>
            <a:r>
              <a:rPr lang="en-US" sz="8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right </a:t>
            </a:r>
            <a:r>
              <a:rPr lang="en-US" sz="88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now</a:t>
            </a:r>
            <a:r>
              <a:rPr lang="en-US" sz="8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3551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C924DA-7937-4E4B-8C6C-6025C8110CE1}"/>
              </a:ext>
            </a:extLst>
          </p:cNvPr>
          <p:cNvSpPr txBox="1"/>
          <p:nvPr/>
        </p:nvSpPr>
        <p:spPr>
          <a:xfrm>
            <a:off x="569842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Happy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5A3B8-97CD-5F42-BEEE-BDC95B75D008}"/>
              </a:ext>
            </a:extLst>
          </p:cNvPr>
          <p:cNvSpPr txBox="1"/>
          <p:nvPr/>
        </p:nvSpPr>
        <p:spPr>
          <a:xfrm>
            <a:off x="2988364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BE22B-1343-3D4D-AB25-A60CE01DE5D3}"/>
              </a:ext>
            </a:extLst>
          </p:cNvPr>
          <p:cNvSpPr txBox="1"/>
          <p:nvPr/>
        </p:nvSpPr>
        <p:spPr>
          <a:xfrm>
            <a:off x="5406886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Angry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A6883-691F-D543-9266-2FE480668841}"/>
              </a:ext>
            </a:extLst>
          </p:cNvPr>
          <p:cNvSpPr txBox="1"/>
          <p:nvPr/>
        </p:nvSpPr>
        <p:spPr>
          <a:xfrm>
            <a:off x="7573616" y="4784035"/>
            <a:ext cx="168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Embarrassed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6308AF-9AF6-4A4D-9CBE-96968CF0B13F}"/>
              </a:ext>
            </a:extLst>
          </p:cNvPr>
          <p:cNvSpPr txBox="1"/>
          <p:nvPr/>
        </p:nvSpPr>
        <p:spPr>
          <a:xfrm>
            <a:off x="10098156" y="4784035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Scared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1663146" y="1042760"/>
            <a:ext cx="889220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How would you </a:t>
            </a:r>
            <a:r>
              <a:rPr lang="en-US" sz="8800" b="1" dirty="0">
                <a:solidFill>
                  <a:srgbClr val="FFC000"/>
                </a:solidFill>
                <a:latin typeface="Arial Rounded MT Bold" panose="020F0704030504030204" pitchFamily="34" charset="77"/>
              </a:rPr>
              <a:t>feel</a:t>
            </a:r>
            <a:r>
              <a:rPr lang="en-US" sz="8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doing this?</a:t>
            </a:r>
          </a:p>
        </p:txBody>
      </p:sp>
    </p:spTree>
    <p:extLst>
      <p:ext uri="{BB962C8B-B14F-4D97-AF65-F5344CB8AC3E}">
        <p14:creationId xmlns:p14="http://schemas.microsoft.com/office/powerpoint/2010/main" val="2311068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A514A7-157D-B04E-81C5-2F897BF32707}"/>
              </a:ext>
            </a:extLst>
          </p:cNvPr>
          <p:cNvSpPr txBox="1"/>
          <p:nvPr/>
        </p:nvSpPr>
        <p:spPr>
          <a:xfrm>
            <a:off x="1152526" y="1371476"/>
            <a:ext cx="67959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Flying on </a:t>
            </a:r>
            <a:br>
              <a:rPr lang="en-US" sz="8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</a:br>
            <a:r>
              <a:rPr lang="en-US" sz="88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a plane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20D89A-3292-1465-7BE2-525FE8FFF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428" y="435060"/>
            <a:ext cx="46736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86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02969E-EAF2-5F4B-BF59-C0FAD2711678}"/>
              </a:ext>
            </a:extLst>
          </p:cNvPr>
          <p:cNvSpPr txBox="1"/>
          <p:nvPr/>
        </p:nvSpPr>
        <p:spPr>
          <a:xfrm>
            <a:off x="5282353" y="1992869"/>
            <a:ext cx="67787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Riding a bike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9D65483-3796-612D-B6ED-76A2C784418F}"/>
              </a:ext>
            </a:extLst>
          </p:cNvPr>
          <p:cNvSpPr/>
          <p:nvPr/>
        </p:nvSpPr>
        <p:spPr>
          <a:xfrm>
            <a:off x="-264543" y="425302"/>
            <a:ext cx="4657060" cy="46570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B198B-0F58-F7AB-EB16-9EDE1ACAB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93" y="233916"/>
            <a:ext cx="2994838" cy="499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785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CFCB92-8B44-5844-B045-2133DE5ACCFE}"/>
              </a:ext>
            </a:extLst>
          </p:cNvPr>
          <p:cNvSpPr txBox="1"/>
          <p:nvPr/>
        </p:nvSpPr>
        <p:spPr>
          <a:xfrm>
            <a:off x="1242198" y="1713268"/>
            <a:ext cx="631803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Riding a skateboard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3E16D34-95AD-F136-A004-8E60618F79E3}"/>
              </a:ext>
            </a:extLst>
          </p:cNvPr>
          <p:cNvSpPr/>
          <p:nvPr/>
        </p:nvSpPr>
        <p:spPr>
          <a:xfrm>
            <a:off x="7996650" y="446567"/>
            <a:ext cx="4657060" cy="46570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607A7-D98A-D7FC-CC70-CEC6C3EDC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475" y="258163"/>
            <a:ext cx="3003548" cy="493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0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170873-727C-004C-8B11-5F6FBD743E9B}"/>
              </a:ext>
            </a:extLst>
          </p:cNvPr>
          <p:cNvSpPr txBox="1"/>
          <p:nvPr/>
        </p:nvSpPr>
        <p:spPr>
          <a:xfrm>
            <a:off x="5321603" y="1615619"/>
            <a:ext cx="63352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Singing to a crowd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6DAC03-C724-CBF7-D7E4-A46978E41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4967" y="432981"/>
            <a:ext cx="46736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12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A69470-EAC5-E141-9F17-4EB89375AD39}"/>
              </a:ext>
            </a:extLst>
          </p:cNvPr>
          <p:cNvSpPr txBox="1"/>
          <p:nvPr/>
        </p:nvSpPr>
        <p:spPr>
          <a:xfrm>
            <a:off x="714188" y="1683983"/>
            <a:ext cx="69356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Someone being drunk and noisy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694C53-FA21-7213-E430-97EF6538B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103" y="409012"/>
            <a:ext cx="46736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47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075CE-15F8-1D42-B73F-10CB410A6EBF}"/>
              </a:ext>
            </a:extLst>
          </p:cNvPr>
          <p:cNvSpPr txBox="1"/>
          <p:nvPr/>
        </p:nvSpPr>
        <p:spPr>
          <a:xfrm>
            <a:off x="5615345" y="1692002"/>
            <a:ext cx="689987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Holding a </a:t>
            </a:r>
          </a:p>
          <a:p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spider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791CC4A-2940-E09B-DBF5-D5BCC0B96F5A}"/>
              </a:ext>
            </a:extLst>
          </p:cNvPr>
          <p:cNvSpPr/>
          <p:nvPr/>
        </p:nvSpPr>
        <p:spPr>
          <a:xfrm>
            <a:off x="-264543" y="425302"/>
            <a:ext cx="4657060" cy="46570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D32E94-7033-A23A-22B9-00AF4E0ED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78" y="154171"/>
            <a:ext cx="3274660" cy="519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73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B0913B-1470-C545-A326-06FC72445EFC}"/>
              </a:ext>
            </a:extLst>
          </p:cNvPr>
          <p:cNvSpPr txBox="1"/>
          <p:nvPr/>
        </p:nvSpPr>
        <p:spPr>
          <a:xfrm>
            <a:off x="1092779" y="1164704"/>
            <a:ext cx="63015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A stranger talking to you in the street.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0673A5-E012-5AC5-B867-30FA85A55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428" y="397565"/>
            <a:ext cx="46736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00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B4BDEDF-A59B-0343-9BD6-61402A780498}"/>
              </a:ext>
            </a:extLst>
          </p:cNvPr>
          <p:cNvSpPr txBox="1"/>
          <p:nvPr/>
        </p:nvSpPr>
        <p:spPr>
          <a:xfrm>
            <a:off x="4943406" y="1234277"/>
            <a:ext cx="69083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Giving someone your personal information online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187FD9-833B-6C82-ACD8-7C15FBDCA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6233" y="340161"/>
            <a:ext cx="46736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577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188B8B-29AE-4243-B638-C974A0CE80AE}"/>
              </a:ext>
            </a:extLst>
          </p:cNvPr>
          <p:cNvSpPr txBox="1"/>
          <p:nvPr/>
        </p:nvSpPr>
        <p:spPr>
          <a:xfrm>
            <a:off x="822358" y="1629911"/>
            <a:ext cx="69345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Someone carrying a knife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7BB99E8-ECC0-ACB5-23EF-D9580C3595C0}"/>
              </a:ext>
            </a:extLst>
          </p:cNvPr>
          <p:cNvSpPr/>
          <p:nvPr/>
        </p:nvSpPr>
        <p:spPr>
          <a:xfrm>
            <a:off x="7901262" y="363210"/>
            <a:ext cx="4657060" cy="46570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982D36-FA93-D507-90C9-78B6328BD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3274" y="188839"/>
            <a:ext cx="4068726" cy="509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8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D155D3-7447-F64D-BA28-8F5F8131AE10}"/>
              </a:ext>
            </a:extLst>
          </p:cNvPr>
          <p:cNvSpPr txBox="1"/>
          <p:nvPr/>
        </p:nvSpPr>
        <p:spPr>
          <a:xfrm>
            <a:off x="4860262" y="1346089"/>
            <a:ext cx="71007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Someone online saying they wanted to meet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9FC210-A886-EA07-B8F5-179CF3AAF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7497" y="270881"/>
            <a:ext cx="46736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71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CB6B35-EACD-6845-8ECC-053AFCB28CF5}"/>
              </a:ext>
            </a:extLst>
          </p:cNvPr>
          <p:cNvSpPr txBox="1"/>
          <p:nvPr/>
        </p:nvSpPr>
        <p:spPr>
          <a:xfrm>
            <a:off x="813165" y="875644"/>
            <a:ext cx="66481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Someone wanting to cuddle you when you don’t want them to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DCDD1D-9E79-B380-3553-8AF731863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4753" y="325344"/>
            <a:ext cx="46736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37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490891" y="1720840"/>
            <a:ext cx="110585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Our bodies are amazing and give us signs when we are worried.</a:t>
            </a:r>
          </a:p>
        </p:txBody>
      </p:sp>
    </p:spTree>
    <p:extLst>
      <p:ext uri="{BB962C8B-B14F-4D97-AF65-F5344CB8AC3E}">
        <p14:creationId xmlns:p14="http://schemas.microsoft.com/office/powerpoint/2010/main" val="3307587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500830" y="2107220"/>
            <a:ext cx="110585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What does your </a:t>
            </a:r>
            <a:r>
              <a:rPr lang="en-US" sz="72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body</a:t>
            </a:r>
            <a:r>
              <a:rPr lang="en-US" sz="7200" b="1" dirty="0">
                <a:latin typeface="Arial Rounded MT Bold" panose="020F0704030504030204" pitchFamily="34" charset="77"/>
              </a:rPr>
              <a:t> </a:t>
            </a:r>
            <a:r>
              <a:rPr lang="en-US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do when you feel unsafe?</a:t>
            </a:r>
          </a:p>
        </p:txBody>
      </p:sp>
    </p:spTree>
    <p:extLst>
      <p:ext uri="{BB962C8B-B14F-4D97-AF65-F5344CB8AC3E}">
        <p14:creationId xmlns:p14="http://schemas.microsoft.com/office/powerpoint/2010/main" val="3309789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AB92A4-5BB2-4B4F-BB3B-68BE3543B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706" y="-663755"/>
            <a:ext cx="8548298" cy="8548298"/>
          </a:xfrm>
          <a:prstGeom prst="rect">
            <a:avLst/>
          </a:prstGeom>
        </p:spPr>
      </p:pic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9F53BC9E-0BA2-F256-C901-454A7AF6E154}"/>
              </a:ext>
            </a:extLst>
          </p:cNvPr>
          <p:cNvSpPr/>
          <p:nvPr/>
        </p:nvSpPr>
        <p:spPr>
          <a:xfrm>
            <a:off x="490751" y="2422136"/>
            <a:ext cx="3387555" cy="640529"/>
          </a:xfrm>
          <a:prstGeom prst="wedgeRoundRectCallout">
            <a:avLst>
              <a:gd name="adj1" fmla="val 71328"/>
              <a:gd name="adj2" fmla="val -3066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I can’t concentrate</a:t>
            </a:r>
          </a:p>
        </p:txBody>
      </p:sp>
      <p:sp>
        <p:nvSpPr>
          <p:cNvPr id="17" name="Rounded Rectangular Callout 16">
            <a:extLst>
              <a:ext uri="{FF2B5EF4-FFF2-40B4-BE49-F238E27FC236}">
                <a16:creationId xmlns:a16="http://schemas.microsoft.com/office/drawing/2014/main" id="{0010D2D1-286D-338C-88C3-3C6481B2CEF4}"/>
              </a:ext>
            </a:extLst>
          </p:cNvPr>
          <p:cNvSpPr/>
          <p:nvPr/>
        </p:nvSpPr>
        <p:spPr>
          <a:xfrm>
            <a:off x="572578" y="1448517"/>
            <a:ext cx="3223902" cy="640529"/>
          </a:xfrm>
          <a:prstGeom prst="wedgeRoundRectCallout">
            <a:avLst>
              <a:gd name="adj1" fmla="val 71984"/>
              <a:gd name="adj2" fmla="val 3905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I don’t want to eat</a:t>
            </a:r>
          </a:p>
        </p:txBody>
      </p:sp>
      <p:sp>
        <p:nvSpPr>
          <p:cNvPr id="18" name="Rounded Rectangular Callout 17">
            <a:extLst>
              <a:ext uri="{FF2B5EF4-FFF2-40B4-BE49-F238E27FC236}">
                <a16:creationId xmlns:a16="http://schemas.microsoft.com/office/drawing/2014/main" id="{D107AE10-DFEF-1488-C29E-62C52AEDFB02}"/>
              </a:ext>
            </a:extLst>
          </p:cNvPr>
          <p:cNvSpPr/>
          <p:nvPr/>
        </p:nvSpPr>
        <p:spPr>
          <a:xfrm>
            <a:off x="184510" y="333410"/>
            <a:ext cx="4551872" cy="640529"/>
          </a:xfrm>
          <a:prstGeom prst="wedgeRoundRectCallout">
            <a:avLst>
              <a:gd name="adj1" fmla="val 47224"/>
              <a:gd name="adj2" fmla="val 1120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Hairs on the back of my neck</a:t>
            </a: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64DDC92E-1E8F-B60B-3CF4-D91C9F64B3DD}"/>
              </a:ext>
            </a:extLst>
          </p:cNvPr>
          <p:cNvSpPr/>
          <p:nvPr/>
        </p:nvSpPr>
        <p:spPr>
          <a:xfrm>
            <a:off x="684262" y="3374573"/>
            <a:ext cx="3387555" cy="640529"/>
          </a:xfrm>
          <a:prstGeom prst="wedgeRoundRectCallout">
            <a:avLst>
              <a:gd name="adj1" fmla="val 77606"/>
              <a:gd name="adj2" fmla="val -6718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heart beats faster</a:t>
            </a:r>
          </a:p>
        </p:txBody>
      </p:sp>
      <p:sp>
        <p:nvSpPr>
          <p:cNvPr id="20" name="Rounded Rectangular Callout 19">
            <a:extLst>
              <a:ext uri="{FF2B5EF4-FFF2-40B4-BE49-F238E27FC236}">
                <a16:creationId xmlns:a16="http://schemas.microsoft.com/office/drawing/2014/main" id="{04E80BA7-1141-E7CC-07E0-716421161E92}"/>
              </a:ext>
            </a:extLst>
          </p:cNvPr>
          <p:cNvSpPr/>
          <p:nvPr/>
        </p:nvSpPr>
        <p:spPr>
          <a:xfrm>
            <a:off x="1344869" y="5578417"/>
            <a:ext cx="3223902" cy="887203"/>
          </a:xfrm>
          <a:prstGeom prst="wedgeRoundRectCallout">
            <a:avLst>
              <a:gd name="adj1" fmla="val 49862"/>
              <a:gd name="adj2" fmla="val -8444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Feel like in I need to go to the toilet</a:t>
            </a:r>
          </a:p>
        </p:txBody>
      </p:sp>
      <p:sp>
        <p:nvSpPr>
          <p:cNvPr id="21" name="Rounded Rectangular Callout 20">
            <a:extLst>
              <a:ext uri="{FF2B5EF4-FFF2-40B4-BE49-F238E27FC236}">
                <a16:creationId xmlns:a16="http://schemas.microsoft.com/office/drawing/2014/main" id="{11C4DAE7-47FB-C3FA-12CA-3FFD5D95B8B3}"/>
              </a:ext>
            </a:extLst>
          </p:cNvPr>
          <p:cNvSpPr/>
          <p:nvPr/>
        </p:nvSpPr>
        <p:spPr>
          <a:xfrm>
            <a:off x="572578" y="4510862"/>
            <a:ext cx="3387555" cy="640529"/>
          </a:xfrm>
          <a:prstGeom prst="wedgeRoundRectCallout">
            <a:avLst>
              <a:gd name="adj1" fmla="val 75722"/>
              <a:gd name="adj2" fmla="val -57220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legs feel wobbly</a:t>
            </a:r>
          </a:p>
        </p:txBody>
      </p:sp>
      <p:sp>
        <p:nvSpPr>
          <p:cNvPr id="22" name="Rounded Rectangular Callout 21">
            <a:extLst>
              <a:ext uri="{FF2B5EF4-FFF2-40B4-BE49-F238E27FC236}">
                <a16:creationId xmlns:a16="http://schemas.microsoft.com/office/drawing/2014/main" id="{41674DCB-481A-E04E-5742-5218D12AF04F}"/>
              </a:ext>
            </a:extLst>
          </p:cNvPr>
          <p:cNvSpPr/>
          <p:nvPr/>
        </p:nvSpPr>
        <p:spPr>
          <a:xfrm>
            <a:off x="6850374" y="259431"/>
            <a:ext cx="5106586" cy="640529"/>
          </a:xfrm>
          <a:prstGeom prst="wedgeRoundRectCallout">
            <a:avLst>
              <a:gd name="adj1" fmla="val -42724"/>
              <a:gd name="adj2" fmla="val 10877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I feel like my hair is standing up</a:t>
            </a:r>
          </a:p>
        </p:txBody>
      </p:sp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4B89DD77-A02F-6236-094D-D4FF35159A0B}"/>
              </a:ext>
            </a:extLst>
          </p:cNvPr>
          <p:cNvSpPr/>
          <p:nvPr/>
        </p:nvSpPr>
        <p:spPr>
          <a:xfrm>
            <a:off x="8175802" y="1324792"/>
            <a:ext cx="2173155" cy="640529"/>
          </a:xfrm>
          <a:prstGeom prst="wedgeRoundRectCallout">
            <a:avLst>
              <a:gd name="adj1" fmla="val -89997"/>
              <a:gd name="adj2" fmla="val 2909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I feel sweaty</a:t>
            </a:r>
          </a:p>
        </p:txBody>
      </p: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ED80AEE1-6F0D-E193-44C7-57ED4A33BD46}"/>
              </a:ext>
            </a:extLst>
          </p:cNvPr>
          <p:cNvSpPr/>
          <p:nvPr/>
        </p:nvSpPr>
        <p:spPr>
          <a:xfrm>
            <a:off x="8257139" y="2305788"/>
            <a:ext cx="2173155" cy="640529"/>
          </a:xfrm>
          <a:prstGeom prst="wedgeRoundRectCallout">
            <a:avLst>
              <a:gd name="adj1" fmla="val -95868"/>
              <a:gd name="adj2" fmla="val -410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I want to cry</a:t>
            </a:r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E8EABF35-D67C-C8F7-6A61-6CC3F1072126}"/>
              </a:ext>
            </a:extLst>
          </p:cNvPr>
          <p:cNvSpPr/>
          <p:nvPr/>
        </p:nvSpPr>
        <p:spPr>
          <a:xfrm>
            <a:off x="7919096" y="3165360"/>
            <a:ext cx="3824359" cy="640529"/>
          </a:xfrm>
          <a:prstGeom prst="wedgeRoundRectCallout">
            <a:avLst>
              <a:gd name="adj1" fmla="val -75244"/>
              <a:gd name="adj2" fmla="val -70500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Butterflies in my tummy</a:t>
            </a:r>
          </a:p>
        </p:txBody>
      </p: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A4AFAB0E-9D72-A507-0F5B-87C44E0DD06F}"/>
              </a:ext>
            </a:extLst>
          </p:cNvPr>
          <p:cNvSpPr/>
          <p:nvPr/>
        </p:nvSpPr>
        <p:spPr>
          <a:xfrm>
            <a:off x="7919096" y="4146356"/>
            <a:ext cx="3016035" cy="640529"/>
          </a:xfrm>
          <a:prstGeom prst="wedgeRoundRectCallout">
            <a:avLst>
              <a:gd name="adj1" fmla="val -76191"/>
              <a:gd name="adj2" fmla="val -7382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I feel shaky </a:t>
            </a:r>
            <a:r>
              <a:rPr lang="en-GB" sz="2400" dirty="0" err="1">
                <a:solidFill>
                  <a:schemeClr val="tx1"/>
                </a:solidFill>
                <a:latin typeface="Arial Rounded MT Bold" panose="020F0704030504030204" pitchFamily="34" charset="77"/>
              </a:rPr>
              <a:t>allover</a:t>
            </a:r>
            <a:endParaRPr lang="en-GB" sz="2400" dirty="0">
              <a:solidFill>
                <a:schemeClr val="tx1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27" name="Rounded Rectangular Callout 26">
            <a:extLst>
              <a:ext uri="{FF2B5EF4-FFF2-40B4-BE49-F238E27FC236}">
                <a16:creationId xmlns:a16="http://schemas.microsoft.com/office/drawing/2014/main" id="{A8BA3556-58D0-5AD5-D259-58AEA724AFE3}"/>
              </a:ext>
            </a:extLst>
          </p:cNvPr>
          <p:cNvSpPr/>
          <p:nvPr/>
        </p:nvSpPr>
        <p:spPr>
          <a:xfrm>
            <a:off x="7990977" y="5127352"/>
            <a:ext cx="2319027" cy="640529"/>
          </a:xfrm>
          <a:prstGeom prst="wedgeRoundRectCallout">
            <a:avLst>
              <a:gd name="adj1" fmla="val -101918"/>
              <a:gd name="adj2" fmla="val -87099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Goose bumps</a:t>
            </a:r>
          </a:p>
        </p:txBody>
      </p:sp>
      <p:sp>
        <p:nvSpPr>
          <p:cNvPr id="28" name="Rounded Rectangular Callout 27">
            <a:extLst>
              <a:ext uri="{FF2B5EF4-FFF2-40B4-BE49-F238E27FC236}">
                <a16:creationId xmlns:a16="http://schemas.microsoft.com/office/drawing/2014/main" id="{B25263D4-3308-AD7D-23C1-08857ECDFCB1}"/>
              </a:ext>
            </a:extLst>
          </p:cNvPr>
          <p:cNvSpPr/>
          <p:nvPr/>
        </p:nvSpPr>
        <p:spPr>
          <a:xfrm>
            <a:off x="7646603" y="6071289"/>
            <a:ext cx="1757064" cy="640529"/>
          </a:xfrm>
          <a:prstGeom prst="wedgeRoundRectCallout">
            <a:avLst>
              <a:gd name="adj1" fmla="val -99499"/>
              <a:gd name="adj2" fmla="val -17341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I feel sick</a:t>
            </a:r>
          </a:p>
        </p:txBody>
      </p:sp>
    </p:spTree>
    <p:extLst>
      <p:ext uri="{BB962C8B-B14F-4D97-AF65-F5344CB8AC3E}">
        <p14:creationId xmlns:p14="http://schemas.microsoft.com/office/powerpoint/2010/main" val="1129427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966658" y="2297001"/>
            <a:ext cx="105277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Who could </a:t>
            </a:r>
            <a:r>
              <a:rPr lang="en-US" sz="72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you</a:t>
            </a:r>
            <a:r>
              <a:rPr lang="en-US" sz="7200" b="1" dirty="0">
                <a:latin typeface="Arial Rounded MT Bold" panose="020F0704030504030204" pitchFamily="34" charset="77"/>
              </a:rPr>
              <a:t> </a:t>
            </a:r>
            <a:r>
              <a:rPr lang="en-US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talk to when you feel unsafe?</a:t>
            </a:r>
          </a:p>
        </p:txBody>
      </p:sp>
    </p:spTree>
    <p:extLst>
      <p:ext uri="{BB962C8B-B14F-4D97-AF65-F5344CB8AC3E}">
        <p14:creationId xmlns:p14="http://schemas.microsoft.com/office/powerpoint/2010/main" val="2623642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A73A47-8F78-8146-965E-979A60B58E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35" t="16447" r="27756" b="15880"/>
          <a:stretch/>
        </p:blipFill>
        <p:spPr>
          <a:xfrm>
            <a:off x="4692770" y="690112"/>
            <a:ext cx="3243532" cy="5365631"/>
          </a:xfrm>
          <a:prstGeom prst="rect">
            <a:avLst/>
          </a:prstGeom>
        </p:spPr>
      </p:pic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E94064D3-9CB6-9992-0DAA-297338EDE133}"/>
              </a:ext>
            </a:extLst>
          </p:cNvPr>
          <p:cNvSpPr/>
          <p:nvPr/>
        </p:nvSpPr>
        <p:spPr>
          <a:xfrm>
            <a:off x="7988863" y="699740"/>
            <a:ext cx="3381154" cy="640529"/>
          </a:xfrm>
          <a:prstGeom prst="wedgeRoundRectCallout">
            <a:avLst>
              <a:gd name="adj1" fmla="val -48506"/>
              <a:gd name="adj2" fmla="val 10877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parents or carers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24CABDD6-673A-A84D-83DA-803B46F31467}"/>
              </a:ext>
            </a:extLst>
          </p:cNvPr>
          <p:cNvSpPr/>
          <p:nvPr/>
        </p:nvSpPr>
        <p:spPr>
          <a:xfrm>
            <a:off x="2700669" y="709368"/>
            <a:ext cx="1939539" cy="640529"/>
          </a:xfrm>
          <a:prstGeom prst="wedgeRoundRectCallout">
            <a:avLst>
              <a:gd name="adj1" fmla="val 47720"/>
              <a:gd name="adj2" fmla="val 11873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teacher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197ED30A-C8B1-5580-AFB6-4D4C8B371960}"/>
              </a:ext>
            </a:extLst>
          </p:cNvPr>
          <p:cNvSpPr/>
          <p:nvPr/>
        </p:nvSpPr>
        <p:spPr>
          <a:xfrm>
            <a:off x="2077997" y="3372927"/>
            <a:ext cx="2880288" cy="640529"/>
          </a:xfrm>
          <a:prstGeom prst="wedgeRoundRectCallout">
            <a:avLst>
              <a:gd name="adj1" fmla="val 48978"/>
              <a:gd name="adj2" fmla="val -126939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grandparents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921ADF20-3D9A-0E67-2E64-ECEDA5D77CD3}"/>
              </a:ext>
            </a:extLst>
          </p:cNvPr>
          <p:cNvSpPr/>
          <p:nvPr/>
        </p:nvSpPr>
        <p:spPr>
          <a:xfrm>
            <a:off x="7169921" y="4251802"/>
            <a:ext cx="2548237" cy="640529"/>
          </a:xfrm>
          <a:prstGeom prst="wedgeRoundRectCallout">
            <a:avLst>
              <a:gd name="adj1" fmla="val -50393"/>
              <a:gd name="adj2" fmla="val -136899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My cub leader</a:t>
            </a:r>
          </a:p>
        </p:txBody>
      </p:sp>
    </p:spTree>
    <p:extLst>
      <p:ext uri="{BB962C8B-B14F-4D97-AF65-F5344CB8AC3E}">
        <p14:creationId xmlns:p14="http://schemas.microsoft.com/office/powerpoint/2010/main" val="1332606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7D9174-A988-6047-B6CC-D7A6FC6F7E2F}"/>
              </a:ext>
            </a:extLst>
          </p:cNvPr>
          <p:cNvSpPr txBox="1"/>
          <p:nvPr/>
        </p:nvSpPr>
        <p:spPr>
          <a:xfrm>
            <a:off x="828635" y="1762164"/>
            <a:ext cx="105277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I should never have to keep a </a:t>
            </a:r>
            <a:r>
              <a:rPr lang="en-US" sz="60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secret</a:t>
            </a:r>
            <a:r>
              <a:rPr lang="en-US" sz="6000" b="1" dirty="0">
                <a:latin typeface="Arial Rounded MT Bold" panose="020F0704030504030204" pitchFamily="34" charset="77"/>
              </a:rPr>
              <a:t> </a:t>
            </a:r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that makes me feel </a:t>
            </a:r>
            <a:r>
              <a:rPr lang="en-US" sz="60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bad</a:t>
            </a:r>
            <a:r>
              <a:rPr lang="en-US" sz="6000" b="1" dirty="0">
                <a:latin typeface="Arial Rounded MT Bold" panose="020F0704030504030204" pitchFamily="34" charset="77"/>
              </a:rPr>
              <a:t> </a:t>
            </a:r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or</a:t>
            </a:r>
            <a:r>
              <a:rPr lang="en-US" sz="6000" b="1" dirty="0">
                <a:latin typeface="Arial Rounded MT Bold" panose="020F0704030504030204" pitchFamily="34" charset="77"/>
              </a:rPr>
              <a:t> </a:t>
            </a:r>
            <a:r>
              <a:rPr lang="en-US" sz="60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uncomfortable</a:t>
            </a:r>
            <a:r>
              <a:rPr lang="en-US" sz="6000" b="1" dirty="0">
                <a:latin typeface="Arial Rounded MT Bold" panose="020F0704030504030204" pitchFamily="34" charset="7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35792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1509643" y="1710406"/>
            <a:ext cx="71939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My body is my body and it belongs to me.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9E40DF-3508-984E-A651-221797F99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574" y="1000611"/>
            <a:ext cx="3086100" cy="61087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2362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8E39E-73CB-7E42-BCC2-E46BBD111395}"/>
              </a:ext>
            </a:extLst>
          </p:cNvPr>
          <p:cNvSpPr txBox="1"/>
          <p:nvPr/>
        </p:nvSpPr>
        <p:spPr>
          <a:xfrm>
            <a:off x="382772" y="899901"/>
            <a:ext cx="7821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My private parts are the parts of my body under my bathing suit.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0F238-B55F-0449-8757-D9E0ABDE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321" y="457200"/>
            <a:ext cx="5167611" cy="6666613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D6323D-2243-A8B6-6303-FCB24D566453}"/>
              </a:ext>
            </a:extLst>
          </p:cNvPr>
          <p:cNvSpPr/>
          <p:nvPr/>
        </p:nvSpPr>
        <p:spPr>
          <a:xfrm>
            <a:off x="382772" y="4019107"/>
            <a:ext cx="3480392" cy="2381693"/>
          </a:xfrm>
          <a:prstGeom prst="roundRect">
            <a:avLst>
              <a:gd name="adj" fmla="val 104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No one can touch my private parts. 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3B6E7C5-D2A4-A286-EE62-5C82F623F748}"/>
              </a:ext>
            </a:extLst>
          </p:cNvPr>
          <p:cNvSpPr/>
          <p:nvPr/>
        </p:nvSpPr>
        <p:spPr>
          <a:xfrm>
            <a:off x="4293440" y="4019106"/>
            <a:ext cx="3480392" cy="2381693"/>
          </a:xfrm>
          <a:prstGeom prst="roundRect">
            <a:avLst>
              <a:gd name="adj" fmla="val 104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No one can ask me to touch their 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private parts. 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ACAF68D-0CFD-5043-438B-E96779706EDC}"/>
              </a:ext>
            </a:extLst>
          </p:cNvPr>
          <p:cNvSpPr/>
          <p:nvPr/>
        </p:nvSpPr>
        <p:spPr>
          <a:xfrm>
            <a:off x="8204108" y="4019105"/>
            <a:ext cx="3480392" cy="2381693"/>
          </a:xfrm>
          <a:prstGeom prst="roundRect">
            <a:avLst>
              <a:gd name="adj" fmla="val 104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 Rounded MT Bold" panose="020F0704030504030204" pitchFamily="34" charset="77"/>
              </a:rPr>
              <a:t>No one should show me pictures of private parts. 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037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EF206A-A16A-6A4E-BDDF-D4318DAD4438}"/>
              </a:ext>
            </a:extLst>
          </p:cNvPr>
          <p:cNvSpPr txBox="1"/>
          <p:nvPr/>
        </p:nvSpPr>
        <p:spPr>
          <a:xfrm>
            <a:off x="785023" y="793624"/>
            <a:ext cx="7193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Help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936CDF4-D86D-F648-9BBB-62B9ED7A19E9}"/>
              </a:ext>
            </a:extLst>
          </p:cNvPr>
          <p:cNvSpPr/>
          <p:nvPr/>
        </p:nvSpPr>
        <p:spPr>
          <a:xfrm>
            <a:off x="785023" y="2346384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F2404B4-FA64-1440-89B6-905EE2551470}"/>
              </a:ext>
            </a:extLst>
          </p:cNvPr>
          <p:cNvSpPr/>
          <p:nvPr/>
        </p:nvSpPr>
        <p:spPr>
          <a:xfrm>
            <a:off x="3553816" y="2346383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422C554-6304-E143-95DD-BCE60379E2F9}"/>
              </a:ext>
            </a:extLst>
          </p:cNvPr>
          <p:cNvSpPr/>
          <p:nvPr/>
        </p:nvSpPr>
        <p:spPr>
          <a:xfrm>
            <a:off x="6322610" y="2346383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FD2089-FDE9-4240-BEC3-60F3908F5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488" y="3288291"/>
            <a:ext cx="2100989" cy="5880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044BDE-7414-884F-AC13-659CD4B88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083" y="2931640"/>
            <a:ext cx="1301387" cy="1301387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346BAEF2-CA10-2249-848B-2827A7C44EA3}"/>
              </a:ext>
            </a:extLst>
          </p:cNvPr>
          <p:cNvSpPr/>
          <p:nvPr/>
        </p:nvSpPr>
        <p:spPr>
          <a:xfrm>
            <a:off x="9091404" y="2344166"/>
            <a:ext cx="2476334" cy="24763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BE57B58-E7BA-254E-A86B-C5C9A5A79F3B}"/>
              </a:ext>
            </a:extLst>
          </p:cNvPr>
          <p:cNvSpPr/>
          <p:nvPr/>
        </p:nvSpPr>
        <p:spPr>
          <a:xfrm>
            <a:off x="785024" y="5296619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Arial Rounded MT Bold" panose="020F0704030504030204" pitchFamily="34" charset="77"/>
              </a:rPr>
              <a:t>Teachers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07C3F2E-296A-8B49-974B-15A4F4D6851D}"/>
              </a:ext>
            </a:extLst>
          </p:cNvPr>
          <p:cNvSpPr/>
          <p:nvPr/>
        </p:nvSpPr>
        <p:spPr>
          <a:xfrm>
            <a:off x="3553817" y="5296619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Arial Rounded MT Bold" panose="020F0704030504030204" pitchFamily="34" charset="77"/>
              </a:rPr>
              <a:t>Childline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C7FD7B-7941-AF48-937A-11EE6B229BC7}"/>
              </a:ext>
            </a:extLst>
          </p:cNvPr>
          <p:cNvSpPr/>
          <p:nvPr/>
        </p:nvSpPr>
        <p:spPr>
          <a:xfrm>
            <a:off x="6322611" y="5296619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Arial Rounded MT Bold" panose="020F0704030504030204" pitchFamily="34" charset="77"/>
              </a:rPr>
              <a:t>Family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E8A273F-E603-7246-9FD6-7AF7EE7C4A8D}"/>
              </a:ext>
            </a:extLst>
          </p:cNvPr>
          <p:cNvSpPr/>
          <p:nvPr/>
        </p:nvSpPr>
        <p:spPr>
          <a:xfrm>
            <a:off x="9091405" y="5296619"/>
            <a:ext cx="2476333" cy="60384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Arial Rounded MT Bold" panose="020F0704030504030204" pitchFamily="34" charset="77"/>
              </a:rPr>
              <a:t>Police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A239A35-BB9E-C749-9EEE-03DEC67F4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7386" y="2808856"/>
            <a:ext cx="1586781" cy="15867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1B41D9-9EE4-7A44-954C-286DF5317B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5605" y="2702101"/>
            <a:ext cx="1659030" cy="165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80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11E822-3659-654D-9283-56C114C78557}"/>
              </a:ext>
            </a:extLst>
          </p:cNvPr>
          <p:cNvSpPr txBox="1"/>
          <p:nvPr/>
        </p:nvSpPr>
        <p:spPr>
          <a:xfrm>
            <a:off x="2173292" y="2151727"/>
            <a:ext cx="87773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What have we</a:t>
            </a:r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</a:t>
            </a:r>
            <a:r>
              <a:rPr lang="en-US" sz="8000" b="1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learned</a:t>
            </a:r>
            <a:r>
              <a:rPr lang="en-US" sz="80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 </a:t>
            </a:r>
            <a:r>
              <a:rPr lang="en-US" sz="8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today?</a:t>
            </a:r>
          </a:p>
        </p:txBody>
      </p:sp>
    </p:spTree>
    <p:extLst>
      <p:ext uri="{BB962C8B-B14F-4D97-AF65-F5344CB8AC3E}">
        <p14:creationId xmlns:p14="http://schemas.microsoft.com/office/powerpoint/2010/main" val="1256527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302</Words>
  <Application>Microsoft Macintosh PowerPoint</Application>
  <PresentationFormat>Widescreen</PresentationFormat>
  <Paragraphs>61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Williams</dc:creator>
  <cp:lastModifiedBy>Steve Williams</cp:lastModifiedBy>
  <cp:revision>18</cp:revision>
  <dcterms:created xsi:type="dcterms:W3CDTF">2019-04-09T08:12:13Z</dcterms:created>
  <dcterms:modified xsi:type="dcterms:W3CDTF">2022-10-11T07:50:54Z</dcterms:modified>
</cp:coreProperties>
</file>