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02" r:id="rId2"/>
    <p:sldId id="312" r:id="rId3"/>
    <p:sldId id="313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8" r:id="rId12"/>
    <p:sldId id="314" r:id="rId13"/>
    <p:sldId id="322" r:id="rId14"/>
    <p:sldId id="323" r:id="rId15"/>
    <p:sldId id="325" r:id="rId16"/>
    <p:sldId id="326" r:id="rId17"/>
    <p:sldId id="311" r:id="rId18"/>
    <p:sldId id="279" r:id="rId19"/>
    <p:sldId id="32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4D"/>
    <a:srgbClr val="34B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0"/>
    <p:restoredTop sz="72425"/>
  </p:normalViewPr>
  <p:slideViewPr>
    <p:cSldViewPr snapToGrid="0" snapToObjects="1">
      <p:cViewPr varScale="1">
        <p:scale>
          <a:sx n="117" d="100"/>
          <a:sy n="117" d="100"/>
        </p:scale>
        <p:origin x="30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09677-5F5F-1F45-B13E-71A158E6E8DE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61F4B-008D-1648-B2FF-63151A611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1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8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1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5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48232FF-71B8-F84B-A898-CE4C8D942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7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71E9C0-02B5-CD4D-8B1E-762C909CA4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6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C582CD-A78A-BC49-A085-1DF6164106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3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C1542-FB06-DA47-9F4B-E5F859B57F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0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F91062-5B28-934B-9FA5-E1DCE52EB0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AE995-D792-9B48-94B1-0DF18A5F1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3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43571-0036-B141-A4D9-5A1C8A245D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6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090F63-2B0D-ED43-A63F-E741F66A3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0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4C9BC-174F-8E48-ADCD-B21046DA84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4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481904-5622-E442-B7E3-568B095D9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CF65C-91B5-DC4C-9645-6131407F43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52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289AD-A82C-6645-9F51-9BB6E48F0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20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21BA-3834-7142-BF58-F9799991F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9E4EF-D40F-224F-BCC9-51F0A09C5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AD674-5066-EB48-AC0A-FE318AE8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9978-DE29-E848-99F0-F78CB5A9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ADF0-5CFE-1B48-88C5-DB35B46D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66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36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3383D-026E-D64E-9366-D324564F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6F4C2-8158-FC4A-970C-3A2E44744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EF24-E9AA-D84D-89E2-F9C5EBCD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E04D-27DD-9F4B-A892-47027342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76AC2-A56E-7C44-B306-910BC9C2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7554-4250-D446-A71D-D08C3AA2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09BA-ACA3-804D-9C6C-2BAACB83D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6ECA7-4D9E-2841-86DB-0332ED266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AA564-DC82-004B-B736-66C53B3E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3D249-DEFB-344E-9A63-D1194DD4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7B528-348E-0A42-B055-A3779D6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7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0206-B3D8-A846-A682-F593BA38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7F3B5-0515-9B4E-9101-31D25FCB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35B72-B670-164F-8706-FC519CB30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F5DEB-B35B-2041-9E10-FDF1F706D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1BA00-89FE-2D4A-A5E6-8C95E2AE1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741DA-8ED6-144F-BDA3-3E6ED33E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35D83-37B7-BA4E-8B7A-442E34E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44F8C-7D59-4045-95FC-AABDB3FF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6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1ED7-21A0-2E4A-A474-5BEE6E8D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364D7-0F8D-CE4C-89B4-F1CE06B8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403CA-9F6F-4945-BE8A-C515AD4A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E6F47-06B8-8A43-B892-01BEA71A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4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65D518-39E3-014D-AF3D-7EF16070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51DAC-4AA5-6A4C-9E97-D823168E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2C2C-7FBD-A04C-9B0B-D54613D4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3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41D3-6FDF-7B49-ABC1-6252C7D4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98B8D-6617-C148-8A39-6B0D470C8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DDC4-42F9-5549-8D54-3AC562C0A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72D18-F19A-2F47-9BC3-7CC05DB7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C3C8A-0B1B-3D48-B2B5-47106A8A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EC616-8FC7-D848-971E-7DBFCE50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7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8F6E-A8F3-614C-A175-1D445C49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45441-C8A4-154E-8318-5F9E17018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B09B-98A8-C84B-8326-06D3F2A21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01D18-9D83-B44A-BB1F-2F5C452F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2B1D-7465-6747-8447-D484D171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27B53-BA6A-994A-963B-AFDBD5FF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04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FA6A-A3E3-2149-97D7-A54EF6D2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63727-E8A1-2048-8FB0-88D1F3FA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BF47-CBAD-2941-B18D-96553F1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30D4E-0954-3345-B567-4BB4B22C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700D-E827-5D47-BF03-CBB105E7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5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D333F-48FC-D346-ABF6-5FF842363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60D16-DC71-A442-AC76-CA9FB2705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586B-D325-F847-8D94-1F1BA5B9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CDF85-F8FF-354C-9F4F-F713D440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89E9E-C1A5-6D45-A6B1-3F4018CA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0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7D6B6-9F47-8947-B44A-3FD1E1DF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35418-A50B-4C4A-8CBA-DA98EF49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B1CA-6959-554B-BA82-A56701D46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2C2D-F282-7149-BCBC-F1B03661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D7273-78C5-A441-AC53-D90C65D2E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49" r:id="rId13"/>
    <p:sldLayoutId id="2147483650" r:id="rId14"/>
    <p:sldLayoutId id="2147483651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5B5C5-DE47-F741-8F2D-7F979FBA7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972" y="344774"/>
            <a:ext cx="450797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28E965-BCC0-9F43-B932-DA834885A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663" y="344774"/>
            <a:ext cx="229267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967173" y="2646278"/>
            <a:ext cx="60285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Weapons</a:t>
            </a:r>
            <a:endParaRPr lang="en-US" sz="8000" b="1" dirty="0">
              <a:solidFill>
                <a:srgbClr val="FFC000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6363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623915" y="1343320"/>
            <a:ext cx="105040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What is a</a:t>
            </a:r>
            <a:r>
              <a:rPr lang="en-US" sz="12000" b="1" dirty="0">
                <a:latin typeface="Arial Rounded MT Bold" panose="020F0704030504030204" pitchFamily="34" charset="77"/>
              </a:rPr>
              <a:t> </a:t>
            </a:r>
            <a:r>
              <a:rPr lang="en-US" sz="120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weapon</a:t>
            </a:r>
            <a:r>
              <a:rPr lang="en-US" sz="12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75453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491B967-8C59-CB40-9F05-048C7EE1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763" y="1294921"/>
            <a:ext cx="2292674" cy="68580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CDFDF1D-4C99-2746-93B4-A591334AAB72}"/>
              </a:ext>
            </a:extLst>
          </p:cNvPr>
          <p:cNvSpPr/>
          <p:nvPr/>
        </p:nvSpPr>
        <p:spPr>
          <a:xfrm>
            <a:off x="557118" y="951215"/>
            <a:ext cx="2562391" cy="2562391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19A762-6A09-6A41-A76D-DD77953EBD1A}"/>
              </a:ext>
            </a:extLst>
          </p:cNvPr>
          <p:cNvSpPr/>
          <p:nvPr/>
        </p:nvSpPr>
        <p:spPr>
          <a:xfrm>
            <a:off x="3586745" y="951216"/>
            <a:ext cx="2562391" cy="256239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27C1B1-9BB2-AB47-8060-4D3E089CFC5D}"/>
              </a:ext>
            </a:extLst>
          </p:cNvPr>
          <p:cNvSpPr/>
          <p:nvPr/>
        </p:nvSpPr>
        <p:spPr>
          <a:xfrm>
            <a:off x="6616372" y="951216"/>
            <a:ext cx="2562391" cy="256239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91A23B-88C8-8248-AEAD-E2A69260C79F}"/>
              </a:ext>
            </a:extLst>
          </p:cNvPr>
          <p:cNvSpPr/>
          <p:nvPr/>
        </p:nvSpPr>
        <p:spPr>
          <a:xfrm>
            <a:off x="2096706" y="3685070"/>
            <a:ext cx="2562391" cy="256239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DA5A60-F402-8C46-AEA7-F19C2FFF7E4B}"/>
              </a:ext>
            </a:extLst>
          </p:cNvPr>
          <p:cNvSpPr/>
          <p:nvPr/>
        </p:nvSpPr>
        <p:spPr>
          <a:xfrm>
            <a:off x="5101558" y="3647852"/>
            <a:ext cx="2562391" cy="2562391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3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843996" y="1003141"/>
            <a:ext cx="10504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Can you tell the </a:t>
            </a:r>
            <a:r>
              <a:rPr lang="en-US" sz="6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difference</a:t>
            </a:r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between a real or fake gun?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ED3F593-4D30-7E47-ABB3-187FA6CA0A0F}"/>
              </a:ext>
            </a:extLst>
          </p:cNvPr>
          <p:cNvSpPr/>
          <p:nvPr/>
        </p:nvSpPr>
        <p:spPr>
          <a:xfrm>
            <a:off x="4646130" y="4760226"/>
            <a:ext cx="1231178" cy="1231179"/>
          </a:xfrm>
          <a:prstGeom prst="ellipse">
            <a:avLst/>
          </a:prstGeom>
          <a:solidFill>
            <a:srgbClr val="C0000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Fake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D3B0DBC-E9DD-514B-9C1F-AF375717D4AB}"/>
              </a:ext>
            </a:extLst>
          </p:cNvPr>
          <p:cNvSpPr/>
          <p:nvPr/>
        </p:nvSpPr>
        <p:spPr>
          <a:xfrm>
            <a:off x="6095999" y="4760226"/>
            <a:ext cx="1231178" cy="1231179"/>
          </a:xfrm>
          <a:prstGeom prst="ellipse">
            <a:avLst/>
          </a:prstGeom>
          <a:solidFill>
            <a:srgbClr val="00B05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Real</a:t>
            </a:r>
          </a:p>
        </p:txBody>
      </p:sp>
    </p:spTree>
    <p:extLst>
      <p:ext uri="{BB962C8B-B14F-4D97-AF65-F5344CB8AC3E}">
        <p14:creationId xmlns:p14="http://schemas.microsoft.com/office/powerpoint/2010/main" val="127599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1E98DC-3CEA-944B-9E8D-80BBEC4F1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10" y="1306285"/>
            <a:ext cx="8668662" cy="4572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rgbClr val="C0000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Fake</a:t>
            </a:r>
          </a:p>
        </p:txBody>
      </p:sp>
    </p:spTree>
    <p:extLst>
      <p:ext uri="{BB962C8B-B14F-4D97-AF65-F5344CB8AC3E}">
        <p14:creationId xmlns:p14="http://schemas.microsoft.com/office/powerpoint/2010/main" val="29022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23F367-5981-5B42-B6BA-578E9196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42" y="506367"/>
            <a:ext cx="8885583" cy="6462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243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9A7FF-BEAC-2140-A1BB-C00D83572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46" y="543497"/>
            <a:ext cx="6698056" cy="61141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527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19DB3D-8AB4-AD45-B132-112CEC341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11" y="143305"/>
            <a:ext cx="11553836" cy="70128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rgbClr val="C0000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Fake</a:t>
            </a:r>
          </a:p>
        </p:txBody>
      </p:sp>
    </p:spTree>
    <p:extLst>
      <p:ext uri="{BB962C8B-B14F-4D97-AF65-F5344CB8AC3E}">
        <p14:creationId xmlns:p14="http://schemas.microsoft.com/office/powerpoint/2010/main" val="202832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rgbClr val="C0000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Fake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A9AF8-B4A2-D147-B4E4-4F9E745E5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42" y="341721"/>
            <a:ext cx="7627736" cy="6661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620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10442829" y="5065025"/>
            <a:ext cx="1231178" cy="1231179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67331D-4DAE-0046-B06D-B6874BB1F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7930" flipH="1">
            <a:off x="1351331" y="994566"/>
            <a:ext cx="9489335" cy="3787973"/>
          </a:xfrm>
          <a:prstGeom prst="rect">
            <a:avLst/>
          </a:prstGeom>
          <a:effectLst>
            <a:outerShdw blurRad="50800" dist="2159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545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843996" y="1765141"/>
            <a:ext cx="10504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Arial Rounded MT Bold" panose="020F0704030504030204" pitchFamily="34" charset="77"/>
              </a:rPr>
              <a:t>How near would a person need to be to tell if a weapon is real or fake?</a:t>
            </a:r>
          </a:p>
        </p:txBody>
      </p:sp>
    </p:spTree>
    <p:extLst>
      <p:ext uri="{BB962C8B-B14F-4D97-AF65-F5344CB8AC3E}">
        <p14:creationId xmlns:p14="http://schemas.microsoft.com/office/powerpoint/2010/main" val="750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1211743" y="1754255"/>
            <a:ext cx="10504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Put your hands up if you know someone with a </a:t>
            </a:r>
          </a:p>
          <a:p>
            <a:r>
              <a:rPr lang="en-US" sz="6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BB gun</a:t>
            </a:r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0496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1146428" y="1340598"/>
            <a:ext cx="105040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Arial Rounded MT Bold" panose="020F0704030504030204" pitchFamily="34" charset="77"/>
              </a:rPr>
              <a:t>It is against the law for anyone to have </a:t>
            </a:r>
            <a:r>
              <a:rPr lang="en-US" sz="66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any</a:t>
            </a:r>
            <a:r>
              <a:rPr lang="en-US" sz="6600" b="1" dirty="0">
                <a:latin typeface="Arial Rounded MT Bold" panose="020F0704030504030204" pitchFamily="34" charset="77"/>
              </a:rPr>
              <a:t> weapon in a public place without good reason.</a:t>
            </a:r>
          </a:p>
        </p:txBody>
      </p:sp>
    </p:spTree>
    <p:extLst>
      <p:ext uri="{BB962C8B-B14F-4D97-AF65-F5344CB8AC3E}">
        <p14:creationId xmlns:p14="http://schemas.microsoft.com/office/powerpoint/2010/main" val="2184819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4441E1-DB2A-FD4C-97AD-E6F4C440EC4F}"/>
              </a:ext>
            </a:extLst>
          </p:cNvPr>
          <p:cNvSpPr txBox="1"/>
          <p:nvPr/>
        </p:nvSpPr>
        <p:spPr>
          <a:xfrm>
            <a:off x="1364145" y="2218525"/>
            <a:ext cx="65025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Knives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2D515B-F84E-0C43-9E2A-7CDAD7A08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925" y="344774"/>
            <a:ext cx="4507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19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5C834E-732D-8B44-AAF5-007E7D7F2EE0}"/>
              </a:ext>
            </a:extLst>
          </p:cNvPr>
          <p:cNvSpPr/>
          <p:nvPr/>
        </p:nvSpPr>
        <p:spPr>
          <a:xfrm>
            <a:off x="754543" y="4477196"/>
            <a:ext cx="1231178" cy="1231179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True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81BE64-79C7-B041-875F-EE234D96A5B7}"/>
              </a:ext>
            </a:extLst>
          </p:cNvPr>
          <p:cNvSpPr/>
          <p:nvPr/>
        </p:nvSpPr>
        <p:spPr>
          <a:xfrm>
            <a:off x="979919" y="871249"/>
            <a:ext cx="1059366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Tx/>
              <a:buNone/>
              <a:defRPr sz="1800">
                <a:uFillTx/>
              </a:defRPr>
            </a:pPr>
            <a:r>
              <a:rPr lang="en-GB" sz="6000" b="1" dirty="0">
                <a:uFill>
                  <a:solidFill>
                    <a:srgbClr val="21B2C9"/>
                  </a:solidFill>
                </a:uFill>
                <a:latin typeface="Arial Rounded MT Bold" panose="020F0704030504030204" pitchFamily="34" charset="77"/>
              </a:rPr>
              <a:t>True or false,</a:t>
            </a:r>
          </a:p>
          <a:p>
            <a:pPr lvl="0" algn="ctr">
              <a:buSzTx/>
              <a:buNone/>
              <a:defRPr sz="1800">
                <a:uFillTx/>
              </a:defRPr>
            </a:pPr>
            <a:r>
              <a:rPr lang="en-GB" sz="6000" b="1" dirty="0">
                <a:uFill>
                  <a:solidFill>
                    <a:srgbClr val="21B2C9"/>
                  </a:solidFill>
                </a:uFill>
                <a:latin typeface="Arial Rounded MT Bold" panose="020F0704030504030204" pitchFamily="34" charset="77"/>
              </a:rPr>
              <a:t>it is against the law to carry </a:t>
            </a:r>
          </a:p>
          <a:p>
            <a:pPr lvl="0" algn="ctr">
              <a:buSzTx/>
              <a:buNone/>
              <a:defRPr sz="1800">
                <a:uFillTx/>
              </a:defRPr>
            </a:pPr>
            <a:r>
              <a:rPr lang="en-GB" sz="6000" b="1" dirty="0">
                <a:uFill>
                  <a:solidFill>
                    <a:srgbClr val="21B2C9"/>
                  </a:solidFill>
                </a:uFill>
                <a:latin typeface="Arial Rounded MT Bold" panose="020F0704030504030204" pitchFamily="34" charset="77"/>
              </a:rPr>
              <a:t>a knife in a school.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6827F2-04A1-1D4A-9F78-1BDCFB8E3CDE}"/>
              </a:ext>
            </a:extLst>
          </p:cNvPr>
          <p:cNvSpPr/>
          <p:nvPr/>
        </p:nvSpPr>
        <p:spPr>
          <a:xfrm>
            <a:off x="2660710" y="4369510"/>
            <a:ext cx="87116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uFill>
                  <a:solidFill>
                    <a:srgbClr val="21B2C9"/>
                  </a:solidFill>
                </a:uFill>
                <a:latin typeface="Arial Rounded MT Bold" panose="020F0704030504030204" pitchFamily="34" charset="77"/>
                <a:ea typeface="Avenir"/>
                <a:cs typeface="Avenir"/>
                <a:sym typeface="Avenir Roman"/>
              </a:rPr>
              <a:t>School staff can legally search </a:t>
            </a:r>
          </a:p>
          <a:p>
            <a:r>
              <a:rPr lang="en-GB" sz="4400" b="1" dirty="0">
                <a:uFill>
                  <a:solidFill>
                    <a:srgbClr val="21B2C9"/>
                  </a:solidFill>
                </a:uFill>
                <a:latin typeface="Arial Rounded MT Bold" panose="020F0704030504030204" pitchFamily="34" charset="77"/>
                <a:ea typeface="Avenir"/>
                <a:cs typeface="Avenir"/>
                <a:sym typeface="Avenir Roman"/>
              </a:rPr>
              <a:t>pupils for knives </a:t>
            </a:r>
            <a:endParaRPr lang="en-US" sz="4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9106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1211743" y="1754255"/>
            <a:ext cx="10504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What will </a:t>
            </a:r>
            <a:r>
              <a:rPr lang="en-US" sz="6600" b="1" dirty="0">
                <a:latin typeface="Arial Rounded MT Bold" panose="020F0704030504030204" pitchFamily="34" charset="77"/>
              </a:rPr>
              <a:t>happen </a:t>
            </a:r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if you are found with any weapon?</a:t>
            </a:r>
          </a:p>
        </p:txBody>
      </p:sp>
    </p:spTree>
    <p:extLst>
      <p:ext uri="{BB962C8B-B14F-4D97-AF65-F5344CB8AC3E}">
        <p14:creationId xmlns:p14="http://schemas.microsoft.com/office/powerpoint/2010/main" val="254494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3E8291-BDF2-314F-BFF2-781DC455D1EC}"/>
              </a:ext>
            </a:extLst>
          </p:cNvPr>
          <p:cNvGrpSpPr/>
          <p:nvPr/>
        </p:nvGrpSpPr>
        <p:grpSpPr>
          <a:xfrm>
            <a:off x="6008007" y="843164"/>
            <a:ext cx="5261783" cy="5190447"/>
            <a:chOff x="1680936" y="1409221"/>
            <a:chExt cx="5261783" cy="519044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78944F9-562B-FE40-B194-DEB0B6E17981}"/>
                </a:ext>
              </a:extLst>
            </p:cNvPr>
            <p:cNvSpPr/>
            <p:nvPr/>
          </p:nvSpPr>
          <p:spPr>
            <a:xfrm>
              <a:off x="1680936" y="1409221"/>
              <a:ext cx="2509296" cy="2509296"/>
            </a:xfrm>
            <a:prstGeom prst="ellipse">
              <a:avLst/>
            </a:prstGeom>
            <a:solidFill>
              <a:schemeClr val="bg1"/>
            </a:solidFill>
            <a:ln w="1206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 Rounded MT Bold" panose="020F0704030504030204" pitchFamily="34" charset="77"/>
                </a:rPr>
                <a:t>You risk being arrested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AF87AFA-4B7B-6446-8464-F8D594BEDB47}"/>
                </a:ext>
              </a:extLst>
            </p:cNvPr>
            <p:cNvSpPr/>
            <p:nvPr/>
          </p:nvSpPr>
          <p:spPr>
            <a:xfrm>
              <a:off x="4433423" y="1409221"/>
              <a:ext cx="2509296" cy="2509296"/>
            </a:xfrm>
            <a:prstGeom prst="ellipse">
              <a:avLst/>
            </a:prstGeom>
            <a:solidFill>
              <a:schemeClr val="bg1"/>
            </a:solidFill>
            <a:ln w="1206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 Rounded MT Bold" panose="020F0704030504030204" pitchFamily="34" charset="77"/>
                </a:rPr>
                <a:t>You will be interviewed by the police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5D69D97-90F0-3244-A1C4-AF977BB1336B}"/>
                </a:ext>
              </a:extLst>
            </p:cNvPr>
            <p:cNvSpPr/>
            <p:nvPr/>
          </p:nvSpPr>
          <p:spPr>
            <a:xfrm>
              <a:off x="1680936" y="4090372"/>
              <a:ext cx="2509296" cy="2509296"/>
            </a:xfrm>
            <a:prstGeom prst="ellipse">
              <a:avLst/>
            </a:prstGeom>
            <a:solidFill>
              <a:schemeClr val="bg1"/>
            </a:solidFill>
            <a:ln w="1206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 Rounded MT Bold" panose="020F0704030504030204" pitchFamily="34" charset="77"/>
                </a:rPr>
                <a:t>You will be dealt with.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C82CCCF-96B4-B443-9C70-0D314A3AC5BD}"/>
                </a:ext>
              </a:extLst>
            </p:cNvPr>
            <p:cNvSpPr/>
            <p:nvPr/>
          </p:nvSpPr>
          <p:spPr>
            <a:xfrm>
              <a:off x="4433423" y="4090372"/>
              <a:ext cx="2509296" cy="2509296"/>
            </a:xfrm>
            <a:prstGeom prst="ellipse">
              <a:avLst/>
            </a:prstGeom>
            <a:solidFill>
              <a:schemeClr val="bg1"/>
            </a:solidFill>
            <a:ln w="1206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 Rounded MT Bold" panose="020F0704030504030204" pitchFamily="34" charset="77"/>
                </a:rPr>
                <a:t>Your details will be put on 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 Rounded MT Bold" panose="020F0704030504030204" pitchFamily="34" charset="77"/>
                </a:rPr>
                <a:t>police systems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576F2AE-C119-EB4E-B187-E0D5A04BE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21" y="519404"/>
            <a:ext cx="4507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19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3C842AD-2E5C-564B-BCB9-AE45C98E086A}"/>
              </a:ext>
            </a:extLst>
          </p:cNvPr>
          <p:cNvSpPr txBox="1"/>
          <p:nvPr/>
        </p:nvSpPr>
        <p:spPr>
          <a:xfrm>
            <a:off x="745314" y="859493"/>
            <a:ext cx="82515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4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Don't do something you will you’ll </a:t>
            </a:r>
            <a:r>
              <a:rPr lang="en-GB" sz="44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regret</a:t>
            </a:r>
            <a:r>
              <a:rPr lang="en-GB" sz="4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for the rest of your life...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91B967-8C59-CB40-9F05-048C7EE1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000" y="1294921"/>
            <a:ext cx="2292674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489AEC0-8FA5-8249-A772-11A10A9B4FBA}"/>
              </a:ext>
            </a:extLst>
          </p:cNvPr>
          <p:cNvGrpSpPr/>
          <p:nvPr/>
        </p:nvGrpSpPr>
        <p:grpSpPr>
          <a:xfrm>
            <a:off x="8684785" y="3736056"/>
            <a:ext cx="2443379" cy="2443379"/>
            <a:chOff x="515448" y="2183611"/>
            <a:chExt cx="2443379" cy="24433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1B644F0-8459-984F-866C-FDE357C437F4}"/>
                </a:ext>
              </a:extLst>
            </p:cNvPr>
            <p:cNvSpPr/>
            <p:nvPr/>
          </p:nvSpPr>
          <p:spPr>
            <a:xfrm>
              <a:off x="515448" y="2183611"/>
              <a:ext cx="2443379" cy="244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644C6BC-CCD8-FB45-8A5A-1E31AB2BD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120" y="2355598"/>
              <a:ext cx="2074037" cy="2074037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E37950-4A50-2241-9DA5-D8CBB03ADF49}"/>
              </a:ext>
            </a:extLst>
          </p:cNvPr>
          <p:cNvGrpSpPr/>
          <p:nvPr/>
        </p:nvGrpSpPr>
        <p:grpSpPr>
          <a:xfrm>
            <a:off x="3393254" y="3736056"/>
            <a:ext cx="2443379" cy="2443379"/>
            <a:chOff x="3143499" y="2170926"/>
            <a:chExt cx="2443379" cy="24433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8646AE0-F860-6142-A6FE-C022FCBFD2AC}"/>
                </a:ext>
              </a:extLst>
            </p:cNvPr>
            <p:cNvSpPr/>
            <p:nvPr/>
          </p:nvSpPr>
          <p:spPr>
            <a:xfrm>
              <a:off x="3143499" y="2170926"/>
              <a:ext cx="2443379" cy="244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3140BAF-B2FC-B64B-8E30-901497E85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2101" y="2348765"/>
              <a:ext cx="2087699" cy="208769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8157C0F-B97B-8347-9D39-D9F2B7F65B6B}"/>
              </a:ext>
            </a:extLst>
          </p:cNvPr>
          <p:cNvGrpSpPr/>
          <p:nvPr/>
        </p:nvGrpSpPr>
        <p:grpSpPr>
          <a:xfrm>
            <a:off x="747787" y="3736056"/>
            <a:ext cx="2443379" cy="2443379"/>
            <a:chOff x="5771550" y="2226062"/>
            <a:chExt cx="2443379" cy="24433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14905A6-6003-9640-8D40-F75FFA665F6E}"/>
                </a:ext>
              </a:extLst>
            </p:cNvPr>
            <p:cNvSpPr/>
            <p:nvPr/>
          </p:nvSpPr>
          <p:spPr>
            <a:xfrm>
              <a:off x="5771550" y="2226062"/>
              <a:ext cx="2443379" cy="244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C7DED63-FE33-5046-A5FE-05D1315D2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60418" y="2408731"/>
              <a:ext cx="2087699" cy="208769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728D30-0FF6-DA4F-8E6E-0A95D27EEEA3}"/>
              </a:ext>
            </a:extLst>
          </p:cNvPr>
          <p:cNvGrpSpPr/>
          <p:nvPr/>
        </p:nvGrpSpPr>
        <p:grpSpPr>
          <a:xfrm>
            <a:off x="6053308" y="3736056"/>
            <a:ext cx="2443379" cy="2443379"/>
            <a:chOff x="8418077" y="2226061"/>
            <a:chExt cx="2443379" cy="24433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A2ADABA-F8A8-284D-8348-00B090F8E3EE}"/>
                </a:ext>
              </a:extLst>
            </p:cNvPr>
            <p:cNvSpPr/>
            <p:nvPr/>
          </p:nvSpPr>
          <p:spPr>
            <a:xfrm>
              <a:off x="8418077" y="2226061"/>
              <a:ext cx="2443379" cy="244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40CBE79-B911-5448-AD4A-2DEDB43A2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06175" y="2425984"/>
              <a:ext cx="2053193" cy="2053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2362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83D7D43-1749-FC4E-966E-211E545F53E5}"/>
              </a:ext>
            </a:extLst>
          </p:cNvPr>
          <p:cNvSpPr/>
          <p:nvPr/>
        </p:nvSpPr>
        <p:spPr>
          <a:xfrm>
            <a:off x="3452808" y="2361204"/>
            <a:ext cx="2457095" cy="2457095"/>
          </a:xfrm>
          <a:prstGeom prst="ellipse">
            <a:avLst/>
          </a:prstGeom>
          <a:solidFill>
            <a:srgbClr val="3AB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30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41960D-EB4E-4B47-B361-2AF3C0197D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7" b="17672"/>
          <a:stretch/>
        </p:blipFill>
        <p:spPr>
          <a:xfrm>
            <a:off x="3757982" y="3052137"/>
            <a:ext cx="1847591" cy="105331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7FE0855-CCCB-8E48-AA65-24CED3DE1573}"/>
              </a:ext>
            </a:extLst>
          </p:cNvPr>
          <p:cNvSpPr/>
          <p:nvPr/>
        </p:nvSpPr>
        <p:spPr>
          <a:xfrm>
            <a:off x="559126" y="2358730"/>
            <a:ext cx="2457095" cy="2457095"/>
          </a:xfrm>
          <a:prstGeom prst="ellipse">
            <a:avLst/>
          </a:prstGeom>
          <a:solidFill>
            <a:srgbClr val="003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3000" b="1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87CA201-7B3B-5B48-8EDD-263FC5816A32}"/>
              </a:ext>
            </a:extLst>
          </p:cNvPr>
          <p:cNvSpPr/>
          <p:nvPr/>
        </p:nvSpPr>
        <p:spPr>
          <a:xfrm>
            <a:off x="6346490" y="2380031"/>
            <a:ext cx="2457095" cy="2457095"/>
          </a:xfrm>
          <a:prstGeom prst="ellipse">
            <a:avLst/>
          </a:prstGeom>
          <a:solidFill>
            <a:srgbClr val="00A1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3000" b="1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9488C2-EAE9-1446-80C0-66E590CF7B91}"/>
              </a:ext>
            </a:extLst>
          </p:cNvPr>
          <p:cNvSpPr/>
          <p:nvPr/>
        </p:nvSpPr>
        <p:spPr>
          <a:xfrm>
            <a:off x="9240172" y="2371546"/>
            <a:ext cx="2457095" cy="245709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3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Trusted adult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BC844C-852B-B94C-84B5-FB67584FF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32" y="3297141"/>
            <a:ext cx="2085284" cy="6228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64EA5C-6828-2049-ACF6-10780A4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92" y="3317653"/>
            <a:ext cx="2083611" cy="6446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00F2BB-D0B5-8D44-95C8-F425D8D4CBBC}"/>
              </a:ext>
            </a:extLst>
          </p:cNvPr>
          <p:cNvSpPr txBox="1"/>
          <p:nvPr/>
        </p:nvSpPr>
        <p:spPr>
          <a:xfrm>
            <a:off x="559126" y="1078202"/>
            <a:ext cx="8251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4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Help and support</a:t>
            </a:r>
          </a:p>
        </p:txBody>
      </p:sp>
    </p:spTree>
    <p:extLst>
      <p:ext uri="{BB962C8B-B14F-4D97-AF65-F5344CB8AC3E}">
        <p14:creationId xmlns:p14="http://schemas.microsoft.com/office/powerpoint/2010/main" val="227300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11951</TotalTime>
  <Words>161</Words>
  <Application>Microsoft Macintosh PowerPoint</Application>
  <PresentationFormat>Widescreen</PresentationFormat>
  <Paragraphs>34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Williams</dc:creator>
  <cp:lastModifiedBy>Steve Williams</cp:lastModifiedBy>
  <cp:revision>60</cp:revision>
  <cp:lastPrinted>2019-04-11T13:58:06Z</cp:lastPrinted>
  <dcterms:created xsi:type="dcterms:W3CDTF">2019-04-09T08:12:13Z</dcterms:created>
  <dcterms:modified xsi:type="dcterms:W3CDTF">2022-07-13T09:10:55Z</dcterms:modified>
</cp:coreProperties>
</file>