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1" r:id="rId9"/>
    <p:sldId id="267" r:id="rId10"/>
    <p:sldId id="263" r:id="rId11"/>
    <p:sldId id="269" r:id="rId12"/>
    <p:sldId id="260" r:id="rId13"/>
    <p:sldId id="268" r:id="rId14"/>
    <p:sldId id="270" r:id="rId15"/>
    <p:sldId id="271" r:id="rId16"/>
    <p:sldId id="272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5442"/>
  </p:normalViewPr>
  <p:slideViewPr>
    <p:cSldViewPr snapToGrid="0" snapToObjects="1">
      <p:cViewPr varScale="1">
        <p:scale>
          <a:sx n="104" d="100"/>
          <a:sy n="104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F9CCE-E7DD-B241-BAE2-0F8934CCA9A7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DEAA2-2C3C-5446-B982-133ACE07C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68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Positive fear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4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Positive fear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5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Risky behaviour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89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Unknown fear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04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Law breaking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197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DEAA2-2C3C-5446-B982-133ACE07C4E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0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C6D8-E437-7C46-93B8-7F09C5945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8D19C-23BE-214A-A4DC-E1DC75BA9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142E4-A849-FF44-9D26-4454D678E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EC80F-6C74-074C-8FBE-D7E10882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08C4-D8A1-EA46-9895-6529E9E9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36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CE53-61C6-3B48-8871-014B16B1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4B17A-147A-444D-B9F7-B92722705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D6E98-8A7B-6F49-AB2B-3C7FBB78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86EF1-F135-E044-B53D-E294AE697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58204-8659-CB45-B20B-DC820092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6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B471-5DBF-E043-A5CB-21574EE3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BC1CE-0B35-2C4C-A4D8-485306D18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D0D1-F113-E64F-A4C8-F86B484F9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40A9C-FD6B-5F44-BE26-0A28EC8D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DBE2A-3D4B-1744-8DC8-628ADBC7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79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3B9BA-9CE3-D741-B2BF-CDA0FB34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C9251-B7E5-3E4F-B563-332EA8AB1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776F2-41E2-B845-BDD2-39444C488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DBA51-325F-B346-ACFD-3A9EE6C6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9D62A-036B-454D-9A0A-A97D8232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9F747-D6BE-5148-B728-9C4651C2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91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116E9-8181-9049-83DD-F3AB58D7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4ACAA-B3B3-F543-A59A-DA3144419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733BD-C730-FC40-8443-8C7BE891F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12116-E934-C249-BA44-E7EB3B26D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B088A9-B515-C146-BAF1-15E26CAB3A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A99B6F-E778-0A46-86CE-038CE7F8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91499-87B3-9848-89AC-B9AA43FF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F270EF-697C-AE49-8C52-34F2B52B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33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C42F8-5A4D-5C49-89FD-C9C02BAD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9D43A-75AA-F949-AB23-5DE101F1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EB66D-BE7F-6F4E-A5DB-8A7812B0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E8507-0829-764B-99FC-2BA49BCA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6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FC0AC4-0F30-E849-9397-950D663A8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A1A0-DD42-5C4E-9645-21F279BC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F657B-0C58-AA4A-A313-0335C0306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83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1894-54F5-9549-AA47-06D82717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3B562-8204-7E40-8DC9-5851E619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C54DE-4B33-4246-B9EA-3D4451586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B7AAC-6B7E-874F-B497-279BE7A4C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70B6B-4F95-6746-A9EE-6F28E09E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760C7-D6A8-D04E-837D-E95524FB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16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1F8E-A58E-EA4F-B2A9-5324C8EB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02DA5-5E89-1841-B3F5-B9DDA1178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8F384-7D55-4D44-8A14-9D8338EC6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F6849-D800-A44E-B5EF-EFFEA32D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5BDC9-9FF9-0E4F-A467-4E22FAD0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ED938-D92B-6147-8750-30A36B92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78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CBCB-8757-F24A-9B2A-55C87247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D978C-C7A3-5542-B841-CF78EF501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A4FEB-AC54-CA48-B1E3-368F8D2E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0CA5A-3539-A140-A957-717592700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7A5BF-A13B-B74C-BA62-DAA0A03B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39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3498F3-4CF7-C344-9EBC-82BCAAD1C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CF8972-BDF7-FB43-9117-8B1848947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BD9D7-DD52-FD41-A527-6FB80CCA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EA9DD-57E6-4349-AEB9-114762F7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FC1D0-992A-394A-8670-6A9066872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693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562B71-9D8C-F94F-ABA8-5950636C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1F89C-E13F-F64E-A9E2-AEAC704DB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35228-49C7-C94B-911E-180A1B8AB2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18147-E33C-0940-92EB-3E413349E8D9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4DDB2-E5E4-1344-B157-9F0107ABC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34DD7-41DC-2642-BF15-2C86AC690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DB7FC-FB88-3242-89E6-021F183BD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2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B0BA2E-A9ED-0746-A34D-B3D78D785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151" y="1578298"/>
            <a:ext cx="3291147" cy="3291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2FA615-CD2D-1F41-8821-737105435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872" y="1592439"/>
            <a:ext cx="3291147" cy="3291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FBFD78-FBF3-C040-B50E-04F3AA48D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93" y="1592439"/>
            <a:ext cx="3291147" cy="3291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D5A362-D49F-1347-B9DD-CC9A0CD1B501}"/>
              </a:ext>
            </a:extLst>
          </p:cNvPr>
          <p:cNvSpPr txBox="1"/>
          <p:nvPr/>
        </p:nvSpPr>
        <p:spPr>
          <a:xfrm>
            <a:off x="503593" y="5389573"/>
            <a:ext cx="1104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How does it make you feel?</a:t>
            </a:r>
          </a:p>
        </p:txBody>
      </p:sp>
    </p:spTree>
    <p:extLst>
      <p:ext uri="{BB962C8B-B14F-4D97-AF65-F5344CB8AC3E}">
        <p14:creationId xmlns:p14="http://schemas.microsoft.com/office/powerpoint/2010/main" val="269091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30755-D9BB-244D-A6B7-A3EAF51ADE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A2B0D9-DB7D-D747-9B52-7816EB452E96}"/>
              </a:ext>
            </a:extLst>
          </p:cNvPr>
          <p:cNvSpPr txBox="1"/>
          <p:nvPr/>
        </p:nvSpPr>
        <p:spPr>
          <a:xfrm>
            <a:off x="448574" y="500332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Going on a roller coaster</a:t>
            </a:r>
          </a:p>
        </p:txBody>
      </p:sp>
    </p:spTree>
    <p:extLst>
      <p:ext uri="{BB962C8B-B14F-4D97-AF65-F5344CB8AC3E}">
        <p14:creationId xmlns:p14="http://schemas.microsoft.com/office/powerpoint/2010/main" val="2018624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FB02FF-1CBA-0742-B567-078E50ACDC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90" b="354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A11E78-36F7-4748-8523-33197F5EE599}"/>
              </a:ext>
            </a:extLst>
          </p:cNvPr>
          <p:cNvSpPr txBox="1"/>
          <p:nvPr/>
        </p:nvSpPr>
        <p:spPr>
          <a:xfrm>
            <a:off x="2691441" y="5434642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Holding a snake</a:t>
            </a:r>
          </a:p>
        </p:txBody>
      </p:sp>
    </p:spTree>
    <p:extLst>
      <p:ext uri="{BB962C8B-B14F-4D97-AF65-F5344CB8AC3E}">
        <p14:creationId xmlns:p14="http://schemas.microsoft.com/office/powerpoint/2010/main" val="48838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557B8D-A3CA-1944-805E-DD04EBF60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45"/>
          <a:stretch/>
        </p:blipFill>
        <p:spPr>
          <a:xfrm>
            <a:off x="-237945" y="0"/>
            <a:ext cx="124608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26944B-E66C-D345-92AD-DBF709101E47}"/>
              </a:ext>
            </a:extLst>
          </p:cNvPr>
          <p:cNvSpPr txBox="1"/>
          <p:nvPr/>
        </p:nvSpPr>
        <p:spPr>
          <a:xfrm>
            <a:off x="324928" y="5451895"/>
            <a:ext cx="11335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Telling a grown up when you are sad</a:t>
            </a:r>
          </a:p>
        </p:txBody>
      </p:sp>
    </p:spTree>
    <p:extLst>
      <p:ext uri="{BB962C8B-B14F-4D97-AF65-F5344CB8AC3E}">
        <p14:creationId xmlns:p14="http://schemas.microsoft.com/office/powerpoint/2010/main" val="326382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322BC2-5B5C-F147-B0FD-283FFD3DC7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96" b="887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355A51-8E2E-2F49-BA78-E6A32D66C923}"/>
              </a:ext>
            </a:extLst>
          </p:cNvPr>
          <p:cNvSpPr txBox="1"/>
          <p:nvPr/>
        </p:nvSpPr>
        <p:spPr>
          <a:xfrm>
            <a:off x="498923" y="5542383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Climbing a tree</a:t>
            </a:r>
          </a:p>
        </p:txBody>
      </p:sp>
    </p:spTree>
    <p:extLst>
      <p:ext uri="{BB962C8B-B14F-4D97-AF65-F5344CB8AC3E}">
        <p14:creationId xmlns:p14="http://schemas.microsoft.com/office/powerpoint/2010/main" val="4231899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52B5A0-5E35-9344-8EB6-1F67878EB6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11"/>
          <a:stretch/>
        </p:blipFill>
        <p:spPr>
          <a:xfrm>
            <a:off x="-1" y="0"/>
            <a:ext cx="1220444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6744FA-666A-B446-83B8-94873B7AE09F}"/>
              </a:ext>
            </a:extLst>
          </p:cNvPr>
          <p:cNvSpPr txBox="1"/>
          <p:nvPr/>
        </p:nvSpPr>
        <p:spPr>
          <a:xfrm>
            <a:off x="610891" y="5449077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Crossing a busy road</a:t>
            </a:r>
          </a:p>
        </p:txBody>
      </p:sp>
    </p:spTree>
    <p:extLst>
      <p:ext uri="{BB962C8B-B14F-4D97-AF65-F5344CB8AC3E}">
        <p14:creationId xmlns:p14="http://schemas.microsoft.com/office/powerpoint/2010/main" val="2399083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FF8B91-74CC-274B-B7C0-A2DBBAA47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904"/>
          <a:stretch/>
        </p:blipFill>
        <p:spPr>
          <a:xfrm>
            <a:off x="-13219" y="-1"/>
            <a:ext cx="12232433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0E5035-733B-214D-8420-B9F997F71189}"/>
              </a:ext>
            </a:extLst>
          </p:cNvPr>
          <p:cNvSpPr txBox="1"/>
          <p:nvPr/>
        </p:nvSpPr>
        <p:spPr>
          <a:xfrm>
            <a:off x="2719609" y="5505060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Making a new friend</a:t>
            </a:r>
          </a:p>
        </p:txBody>
      </p:sp>
    </p:spTree>
    <p:extLst>
      <p:ext uri="{BB962C8B-B14F-4D97-AF65-F5344CB8AC3E}">
        <p14:creationId xmlns:p14="http://schemas.microsoft.com/office/powerpoint/2010/main" val="968026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5254D9-3ADA-9146-B65D-140D2E188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0429"/>
            <a:ext cx="12191999" cy="80788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E95C9F-A5D3-2B43-9840-D62B60131EF2}"/>
              </a:ext>
            </a:extLst>
          </p:cNvPr>
          <p:cNvSpPr txBox="1"/>
          <p:nvPr/>
        </p:nvSpPr>
        <p:spPr>
          <a:xfrm>
            <a:off x="517585" y="0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Talking in front of people</a:t>
            </a:r>
          </a:p>
        </p:txBody>
      </p:sp>
    </p:spTree>
    <p:extLst>
      <p:ext uri="{BB962C8B-B14F-4D97-AF65-F5344CB8AC3E}">
        <p14:creationId xmlns:p14="http://schemas.microsoft.com/office/powerpoint/2010/main" val="366298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3D4358-139B-974E-841C-93CD804095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761722-9BCF-F649-B45F-43576E785693}"/>
              </a:ext>
            </a:extLst>
          </p:cNvPr>
          <p:cNvSpPr txBox="1"/>
          <p:nvPr/>
        </p:nvSpPr>
        <p:spPr>
          <a:xfrm>
            <a:off x="500331" y="5503653"/>
            <a:ext cx="9247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Walking at night time</a:t>
            </a:r>
          </a:p>
        </p:txBody>
      </p:sp>
    </p:spTree>
    <p:extLst>
      <p:ext uri="{BB962C8B-B14F-4D97-AF65-F5344CB8AC3E}">
        <p14:creationId xmlns:p14="http://schemas.microsoft.com/office/powerpoint/2010/main" val="271819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470AF0-FD67-0745-ABA0-121634699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2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BAD41D-D897-054A-A848-B5CAC5670C85}"/>
              </a:ext>
            </a:extLst>
          </p:cNvPr>
          <p:cNvSpPr txBox="1"/>
          <p:nvPr/>
        </p:nvSpPr>
        <p:spPr>
          <a:xfrm>
            <a:off x="500331" y="5503653"/>
            <a:ext cx="9247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Talking to a stranger online</a:t>
            </a:r>
          </a:p>
        </p:txBody>
      </p:sp>
    </p:spTree>
    <p:extLst>
      <p:ext uri="{BB962C8B-B14F-4D97-AF65-F5344CB8AC3E}">
        <p14:creationId xmlns:p14="http://schemas.microsoft.com/office/powerpoint/2010/main" val="424785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BBFDE7-23A4-C34A-83E3-BDC48F4FB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19"/>
          <a:stretch/>
        </p:blipFill>
        <p:spPr>
          <a:xfrm>
            <a:off x="777" y="0"/>
            <a:ext cx="1219122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ECA533-F1A0-AA45-A18E-D6293162E0F1}"/>
              </a:ext>
            </a:extLst>
          </p:cNvPr>
          <p:cNvSpPr txBox="1"/>
          <p:nvPr/>
        </p:nvSpPr>
        <p:spPr>
          <a:xfrm>
            <a:off x="569344" y="5382883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Stealing sweets</a:t>
            </a:r>
          </a:p>
        </p:txBody>
      </p:sp>
    </p:spTree>
    <p:extLst>
      <p:ext uri="{BB962C8B-B14F-4D97-AF65-F5344CB8AC3E}">
        <p14:creationId xmlns:p14="http://schemas.microsoft.com/office/powerpoint/2010/main" val="228732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8BEAEB-C937-2C43-B64F-6E73A8AF2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AC2074-9270-9446-BFA3-AC2999940A95}"/>
              </a:ext>
            </a:extLst>
          </p:cNvPr>
          <p:cNvSpPr txBox="1"/>
          <p:nvPr/>
        </p:nvSpPr>
        <p:spPr>
          <a:xfrm>
            <a:off x="569344" y="5382883"/>
            <a:ext cx="895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Keeping a secret</a:t>
            </a:r>
          </a:p>
        </p:txBody>
      </p:sp>
    </p:spTree>
    <p:extLst>
      <p:ext uri="{BB962C8B-B14F-4D97-AF65-F5344CB8AC3E}">
        <p14:creationId xmlns:p14="http://schemas.microsoft.com/office/powerpoint/2010/main" val="2533828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8B9BA2-6D24-1345-9482-A517ACA38C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904"/>
          <a:stretch/>
        </p:blipFill>
        <p:spPr>
          <a:xfrm>
            <a:off x="-1" y="-1"/>
            <a:ext cx="12232433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F2EE4-898D-F24B-AE7C-85D035882D8B}"/>
              </a:ext>
            </a:extLst>
          </p:cNvPr>
          <p:cNvSpPr txBox="1"/>
          <p:nvPr/>
        </p:nvSpPr>
        <p:spPr>
          <a:xfrm>
            <a:off x="500331" y="5503653"/>
            <a:ext cx="9247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Carrying a knife</a:t>
            </a:r>
          </a:p>
        </p:txBody>
      </p:sp>
    </p:spTree>
    <p:extLst>
      <p:ext uri="{BB962C8B-B14F-4D97-AF65-F5344CB8AC3E}">
        <p14:creationId xmlns:p14="http://schemas.microsoft.com/office/powerpoint/2010/main" val="3817877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22000">
              <a:schemeClr val="accent5"/>
            </a:gs>
            <a:gs pos="69000">
              <a:srgbClr val="0070C0"/>
            </a:gs>
            <a:gs pos="97000">
              <a:srgbClr val="0070C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D5A362-D49F-1347-B9DD-CC9A0CD1B501}"/>
              </a:ext>
            </a:extLst>
          </p:cNvPr>
          <p:cNvSpPr txBox="1"/>
          <p:nvPr/>
        </p:nvSpPr>
        <p:spPr>
          <a:xfrm>
            <a:off x="572147" y="2461023"/>
            <a:ext cx="11047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What can you do when </a:t>
            </a:r>
          </a:p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you feel scared or worried?</a:t>
            </a:r>
          </a:p>
        </p:txBody>
      </p:sp>
    </p:spTree>
    <p:extLst>
      <p:ext uri="{BB962C8B-B14F-4D97-AF65-F5344CB8AC3E}">
        <p14:creationId xmlns:p14="http://schemas.microsoft.com/office/powerpoint/2010/main" val="438292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22000">
              <a:srgbClr val="FFC000"/>
            </a:gs>
            <a:gs pos="68000">
              <a:schemeClr val="accent2"/>
            </a:gs>
            <a:gs pos="97000">
              <a:schemeClr val="accen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D5A362-D49F-1347-B9DD-CC9A0CD1B501}"/>
              </a:ext>
            </a:extLst>
          </p:cNvPr>
          <p:cNvSpPr txBox="1"/>
          <p:nvPr/>
        </p:nvSpPr>
        <p:spPr>
          <a:xfrm>
            <a:off x="572147" y="2461023"/>
            <a:ext cx="11047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Can you think of an </a:t>
            </a:r>
          </a:p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adult you trust?</a:t>
            </a:r>
          </a:p>
        </p:txBody>
      </p:sp>
    </p:spTree>
    <p:extLst>
      <p:ext uri="{BB962C8B-B14F-4D97-AF65-F5344CB8AC3E}">
        <p14:creationId xmlns:p14="http://schemas.microsoft.com/office/powerpoint/2010/main" val="2811237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E79"/>
            </a:gs>
            <a:gs pos="22000">
              <a:srgbClr val="FF7E79"/>
            </a:gs>
            <a:gs pos="69000">
              <a:srgbClr val="C00000"/>
            </a:gs>
            <a:gs pos="97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D5A362-D49F-1347-B9DD-CC9A0CD1B501}"/>
              </a:ext>
            </a:extLst>
          </p:cNvPr>
          <p:cNvSpPr txBox="1"/>
          <p:nvPr/>
        </p:nvSpPr>
        <p:spPr>
          <a:xfrm>
            <a:off x="572147" y="2844082"/>
            <a:ext cx="1104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Rounded MT Bold" panose="020F0704030504030204" pitchFamily="34" charset="77"/>
              </a:rPr>
              <a:t>We all have the right to feel safe.</a:t>
            </a:r>
          </a:p>
        </p:txBody>
      </p:sp>
    </p:spTree>
    <p:extLst>
      <p:ext uri="{BB962C8B-B14F-4D97-AF65-F5344CB8AC3E}">
        <p14:creationId xmlns:p14="http://schemas.microsoft.com/office/powerpoint/2010/main" val="345477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5757</TotalTime>
  <Words>101</Words>
  <Application>Microsoft Macintosh PowerPoint</Application>
  <PresentationFormat>Widescreen</PresentationFormat>
  <Paragraphs>29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 Light</vt:lpstr>
      <vt:lpstr>Arial</vt:lpstr>
      <vt:lpstr>Arial Rounded MT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Steve Williams</cp:lastModifiedBy>
  <cp:revision>11</cp:revision>
  <dcterms:created xsi:type="dcterms:W3CDTF">2020-03-12T09:51:45Z</dcterms:created>
  <dcterms:modified xsi:type="dcterms:W3CDTF">2022-11-24T10:20:43Z</dcterms:modified>
</cp:coreProperties>
</file>